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9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5" r:id="rId11"/>
    <p:sldId id="264" r:id="rId12"/>
    <p:sldId id="268" r:id="rId13"/>
    <p:sldId id="267" r:id="rId14"/>
    <p:sldId id="269" r:id="rId15"/>
    <p:sldId id="270" r:id="rId16"/>
    <p:sldId id="271" r:id="rId17"/>
    <p:sldId id="280" r:id="rId18"/>
    <p:sldId id="273" r:id="rId19"/>
    <p:sldId id="272" r:id="rId20"/>
    <p:sldId id="274" r:id="rId21"/>
    <p:sldId id="275" r:id="rId22"/>
    <p:sldId id="278" r:id="rId23"/>
    <p:sldId id="277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829800-1BCB-4672-A513-88AB49D487F8}" v="3" dt="2026-05-11T22:22:08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ASTIAO Pereira Filho" userId="79ca003d01e8904a" providerId="LiveId" clId="{FC8A5F74-424F-4F43-8492-4B7890EC1258}"/>
    <pc:docChg chg="custSel addSld delSld modSld sldOrd">
      <pc:chgData name="SEBASTIAO Pereira Filho" userId="79ca003d01e8904a" providerId="LiveId" clId="{FC8A5F74-424F-4F43-8492-4B7890EC1258}" dt="2026-05-11T22:30:37.093" v="779" actId="14100"/>
      <pc:docMkLst>
        <pc:docMk/>
      </pc:docMkLst>
      <pc:sldChg chg="delSp add ord setBg delDesignElem">
        <pc:chgData name="SEBASTIAO Pereira Filho" userId="79ca003d01e8904a" providerId="LiveId" clId="{FC8A5F74-424F-4F43-8492-4B7890EC1258}" dt="2026-05-11T22:11:43.403" v="7"/>
        <pc:sldMkLst>
          <pc:docMk/>
          <pc:sldMk cId="3214217268" sldId="257"/>
        </pc:sldMkLst>
        <pc:spChg chg="del">
          <ac:chgData name="SEBASTIAO Pereira Filho" userId="79ca003d01e8904a" providerId="LiveId" clId="{FC8A5F74-424F-4F43-8492-4B7890EC1258}" dt="2026-05-11T22:11:39.909" v="5"/>
          <ac:spMkLst>
            <pc:docMk/>
            <pc:sldMk cId="3214217268" sldId="257"/>
            <ac:spMk id="1073" creationId="{6113EC7C-368D-469A-9B5C-F3555B088E66}"/>
          </ac:spMkLst>
        </pc:spChg>
      </pc:sldChg>
      <pc:sldChg chg="ord">
        <pc:chgData name="SEBASTIAO Pereira Filho" userId="79ca003d01e8904a" providerId="LiveId" clId="{FC8A5F74-424F-4F43-8492-4B7890EC1258}" dt="2026-05-11T22:27:42.071" v="725"/>
        <pc:sldMkLst>
          <pc:docMk/>
          <pc:sldMk cId="1917766145" sldId="271"/>
        </pc:sldMkLst>
      </pc:sldChg>
      <pc:sldChg chg="ord">
        <pc:chgData name="SEBASTIAO Pereira Filho" userId="79ca003d01e8904a" providerId="LiveId" clId="{FC8A5F74-424F-4F43-8492-4B7890EC1258}" dt="2026-05-11T22:27:49.896" v="727"/>
        <pc:sldMkLst>
          <pc:docMk/>
          <pc:sldMk cId="2647154872" sldId="272"/>
        </pc:sldMkLst>
      </pc:sldChg>
      <pc:sldChg chg="ord">
        <pc:chgData name="SEBASTIAO Pereira Filho" userId="79ca003d01e8904a" providerId="LiveId" clId="{FC8A5F74-424F-4F43-8492-4B7890EC1258}" dt="2026-05-11T22:28:07.061" v="731"/>
        <pc:sldMkLst>
          <pc:docMk/>
          <pc:sldMk cId="3021211037" sldId="273"/>
        </pc:sldMkLst>
      </pc:sldChg>
      <pc:sldChg chg="addSp delSp modSp new mod ord">
        <pc:chgData name="SEBASTIAO Pereira Filho" userId="79ca003d01e8904a" providerId="LiveId" clId="{FC8A5F74-424F-4F43-8492-4B7890EC1258}" dt="2026-05-11T22:30:37.093" v="779" actId="14100"/>
        <pc:sldMkLst>
          <pc:docMk/>
          <pc:sldMk cId="1379752606" sldId="280"/>
        </pc:sldMkLst>
        <pc:spChg chg="add del">
          <ac:chgData name="SEBASTIAO Pereira Filho" userId="79ca003d01e8904a" providerId="LiveId" clId="{FC8A5F74-424F-4F43-8492-4B7890EC1258}" dt="2026-05-11T22:26:13.836" v="710" actId="478"/>
          <ac:spMkLst>
            <pc:docMk/>
            <pc:sldMk cId="1379752606" sldId="280"/>
            <ac:spMk id="3" creationId="{E8D984A2-1B2F-BD2A-4971-85E2FE3B276E}"/>
          </ac:spMkLst>
        </pc:spChg>
        <pc:spChg chg="add mod">
          <ac:chgData name="SEBASTIAO Pereira Filho" userId="79ca003d01e8904a" providerId="LiveId" clId="{FC8A5F74-424F-4F43-8492-4B7890EC1258}" dt="2026-05-11T22:29:42.440" v="776" actId="948"/>
          <ac:spMkLst>
            <pc:docMk/>
            <pc:sldMk cId="1379752606" sldId="280"/>
            <ac:spMk id="4" creationId="{A3C0D831-8BD9-52BD-64F4-552AC5BF80BD}"/>
          </ac:spMkLst>
        </pc:spChg>
        <pc:picChg chg="add mod">
          <ac:chgData name="SEBASTIAO Pereira Filho" userId="79ca003d01e8904a" providerId="LiveId" clId="{FC8A5F74-424F-4F43-8492-4B7890EC1258}" dt="2026-05-11T22:30:37.093" v="779" actId="14100"/>
          <ac:picMkLst>
            <pc:docMk/>
            <pc:sldMk cId="1379752606" sldId="280"/>
            <ac:picMk id="6" creationId="{7A1563D0-9E74-A085-9644-40906FE5E6EC}"/>
          </ac:picMkLst>
        </pc:picChg>
      </pc:sldChg>
      <pc:sldChg chg="delSp add del setBg delDesignElem">
        <pc:chgData name="SEBASTIAO Pereira Filho" userId="79ca003d01e8904a" providerId="LiveId" clId="{FC8A5F74-424F-4F43-8492-4B7890EC1258}" dt="2026-05-11T22:10:57.926" v="3" actId="47"/>
        <pc:sldMkLst>
          <pc:docMk/>
          <pc:sldMk cId="3214217268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C91A6-001C-4D2B-BF6E-C78C6732F67B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CA54B-913E-429B-934F-7F7F1BB96B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04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170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62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5FE95-482A-BB0C-DB6F-36B85D731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AB21F6E-16A5-D619-6A6D-C197F7EC3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ED447A-6E0C-84FB-5056-47D3C16E3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917A12-1ED9-9601-D90F-074FA7AF1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086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4B5CD-2A77-F67E-1541-888C9A381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C017C13-3319-9189-EE8A-B67385425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0334BA9-6F56-C371-93D9-851A2C5D4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D29531-E7DA-825B-03F7-12A8BCA557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43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168EC-517E-6C34-3C2C-CD2AEC1FA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B6C4F71-C792-BC0C-9CA8-B7261668B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163922D-1A42-1DD6-1369-FDBE68DCC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75E0C3-CFC7-F934-D63A-0BE58825A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10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C980A-E0E1-4865-7480-517E8CC06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87198F-AAE9-E52C-0492-F1A1B8D61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C5A0600-B62F-18F8-7076-55E73A750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12A873-699D-0540-6039-97CEF5FB7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175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FCE21-B9D4-ACEB-3BBE-F93595DD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88F01D-F019-7C5D-091F-FD64AEF07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87EC88-8B59-3168-DE81-37C46FC78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12A662-4889-F839-004D-911853F3F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670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E3C2A-6EED-6743-CDD4-02FC85C9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DBE398C-8E28-DC44-6BB2-2E0561916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79E2B2B-1B57-1026-1DC5-758185E79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19ECF3-6F15-536D-B9B8-70932D86F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616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734E-E467-D4C2-B5C2-7363E6D59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6598E3-08B2-F22E-D191-46AF4CE71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EB4DFA-2277-4A0D-A0B4-614E8F5D3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7ED271A-B768-571B-883B-0D2402496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634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D8219-09E1-C8C8-1D2F-5A1E29962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374DBC1-ACC2-B07F-B782-6860F7158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0202FA1-9054-6CA6-0F8D-B548B436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5ADA2C-46E4-1749-E29F-F9A18E810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764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F8836-CE03-77C0-8D63-A387C4B15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5EE3F00-AE4E-33F8-FDE6-A7E66B877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458305F-9C3D-F98D-F7E6-9575113F2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7B3E2D-7702-930A-9017-FA69BEEF9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336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44AA-D9C0-54CE-8464-E9E86FB70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3954256-38F5-0CC9-9429-C058D0F09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3093FBD-20E3-99AD-70A1-146527B43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D4944D-769C-B485-F25D-608A2471E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1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7AF7B-8D41-A558-7893-F6BDDBF2C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914C1F8-FE9F-CE42-63EE-8C814255F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C5CB93F-17B8-61C8-1186-715AC0E27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BC612C-A2A0-1805-9596-7641138B7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555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FD168-AE83-F4E8-2611-5B05D6D7A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7F6D7BF-57D0-85ED-D6D3-2D9933550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BEF2E25-F009-750A-C814-78C9C9044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C89710-C7F1-F553-B253-F84258639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67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38090-1953-143A-2A92-E187E50E3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452188F-0E58-1E8F-14BF-9B65D22E8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33AD19B-06F1-25C8-04C9-BADA0D109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3181FF-3FFF-612F-F330-027B88C5B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191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9302-4D04-8D54-70E7-FF7E2F3FF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660D36-F9D1-5330-ECE7-6E99846B7E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060245-3902-D4E0-EBC8-6121E3DF4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B9D2F9-B1A7-91DB-0AA8-3DC1A526C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79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25783-A063-D518-63D1-3B61903C6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9296DF-DEBE-94F6-CF97-9129B3C3C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D964516-6F54-B83F-3DAB-0DB470FBF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49888D5-CD87-807D-3830-CA5CBC0FE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742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1C36A-F7E3-D5E7-25F3-C678A5AFD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2EE931-68A4-8FD1-0E21-4F92508FA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C02BDF5-B1F4-C7C4-BF6A-78AAFB34C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A88A55-A09F-238D-13F7-A501B15EF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128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26B91-2277-0466-23A8-2916987FE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8E09F11-58F3-3C11-845A-C73162318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F3A39CC-0F84-9A0D-623E-A7357CAB3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3783E1-5A26-5550-5946-08A41863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15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12B6B-111C-52AB-1234-2E5DB5F8D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9D01BD-8031-0A27-3A55-E8C019626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40EB5CE-8D0C-5548-34C0-1DB500CA7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01C9229-A998-00EB-AA9D-5FF9FD48A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533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1ECD-A257-41B1-B621-CDAAEC27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CE918FA-EF87-FB9C-E04C-363EC9173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B5AEE7B-BCC4-EB1F-E063-E282B4E65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8607D8-0E10-2798-3292-E9BFDAB300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A54B-913E-429B-934F-7F7F1BB96B26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817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8B8FD9-5F74-08A4-B58A-CC2C07C16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14B26C-410F-4A95-A65C-FC5165118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008915-A1FE-80C8-E34D-048E7EB7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7B6860-F5CA-6328-808D-7EA724DC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00D131-3547-2542-DB3F-8B64DDBD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5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9CE95-C478-AC93-CF82-3BEDC5D2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54302D-C632-A6DF-FDAA-CBA854C57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30A5DE-EDA5-804E-9AA3-F97A565B1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A49C47-1FD8-6844-3A58-3F0FF6F9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47BEFB-68F6-34B3-3FC5-26B034E74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44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006F7-F425-3EDF-2F3A-EEA985D13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081CDD-2DBC-F449-C26E-68FAF8297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D8432A-5D90-8B12-9BE2-8EC7080FF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792D23-ED90-28D3-F2DC-ED28A577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42BC2-B46D-508F-F68C-09175CD2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0949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586C4-1793-A563-E297-80897262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F5188B-367A-5472-8123-0A91D40F3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6052B1-264C-399A-3755-B7E70200A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2C0004-59F9-D7D3-EE0F-B3BF4BAC8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FCEAF-A9FC-BEAA-FF86-C30B8429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E42355-49DE-7EA6-879D-0C08A50C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113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29C31-E061-1D76-80D2-D879B1D8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669E91-961C-4154-B479-28BA62E4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FC9BE6-2690-0CFD-A352-993BED83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64D1C6-26CB-22C3-AA5D-2666B72EF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2AF7D5-2E0E-9400-5AC1-CC207F4B92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1418D1-B1C2-1431-8680-4B7B4591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5BF37B0-967B-985E-EA8C-D4BE9CB16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CFB2586-3287-7B6E-DAC8-EBC3160C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25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BE537-2B20-6D7B-8D9E-CE96EC12F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53735D-ED7D-1D36-A9EC-43C26E03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3E84EC-7416-44FD-6B09-3A72B7E5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10732B-E4D0-EB07-4628-67610EC96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41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1C428A-18AA-4FB5-E190-0A33D0D4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9F2939F-CBA3-E746-5B25-B3950964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ED960F-816B-79EC-3D5A-F9487330F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71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167D7-11FF-8792-29F1-EF44163B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6D609B-91DF-7BE7-E9B8-272FBA60A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1AB69C8-BBB3-42F4-5E57-BE52E07AA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C35212-580C-1DEC-1C6E-C865966A6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B74467-4D46-458C-C717-AA2DC6CA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FF958B-0C65-145C-4BD8-BCE8BC01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97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46F38-B307-2310-3BE4-A2BA9B204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6A893B-85C4-622E-04A6-0D56EEF12F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8716F3-B709-419F-794E-EF9EA7334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1BFB13-C8FB-76AB-003F-CC012EA1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7EB393-49B9-E81B-8D44-A9931045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5B67C2-B145-2059-A79E-822A0DC0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21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B00A0-42C3-004B-9FDE-7E1DCF3D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8A7B5E-E1D3-6432-CF7D-138499EEF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749DAD-30F9-9B88-56F0-803DE603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6FBF36-757B-2C28-ADCF-7E278AFF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252947-FA0C-27A8-8474-0C00BB018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370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CD55B6-7A34-FE7D-E190-8908A85EC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31BC2A-3F95-4FF8-1F77-CA6CFF4A1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503982-5B88-9A7E-599F-9B5D8B39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90CBA6-C6A2-4A94-CFAC-0DF35292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C2C11C-3A67-5706-AE94-1D05B22C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65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664D4F5-0E53-6020-41AA-063A5E9D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5B66AF-7997-ABE2-AA42-FCB509DA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B3419D-DF2F-29FC-4CA0-626246B99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D2FA52-FC9C-4C46-9CCF-D79E0A3E2445}" type="datetimeFigureOut">
              <a:rPr lang="pt-BR" smtClean="0"/>
              <a:t>11/05/2026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82F473-3E41-9434-5F73-0D32BB4B5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ED843C-D8EA-D9B6-3236-5AE48724B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FBEE0-6F9D-4434-8BBD-70298CB0BB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14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9F4310-D423-93F6-6FC5-E11D6982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1" r="6073" b="-4"/>
          <a:stretch>
            <a:fillRect/>
          </a:stretch>
        </p:blipFill>
        <p:spPr>
          <a:xfrm>
            <a:off x="-3" y="2257425"/>
            <a:ext cx="4196274" cy="4600575"/>
          </a:xfrm>
          <a:custGeom>
            <a:avLst/>
            <a:gdLst/>
            <a:ahLst/>
            <a:cxnLst/>
            <a:rect l="l" t="t" r="r" b="b"/>
            <a:pathLst>
              <a:path w="4196274" h="4600575">
                <a:moveTo>
                  <a:pt x="698533" y="23"/>
                </a:moveTo>
                <a:cubicBezTo>
                  <a:pt x="1054085" y="-1460"/>
                  <a:pt x="2609539" y="68645"/>
                  <a:pt x="3265768" y="1088109"/>
                </a:cubicBezTo>
                <a:cubicBezTo>
                  <a:pt x="3279190" y="1093398"/>
                  <a:pt x="3294289" y="1107275"/>
                  <a:pt x="3298987" y="1120493"/>
                </a:cubicBezTo>
                <a:cubicBezTo>
                  <a:pt x="3321470" y="1182283"/>
                  <a:pt x="3376502" y="1209047"/>
                  <a:pt x="3426164" y="1242419"/>
                </a:cubicBezTo>
                <a:cubicBezTo>
                  <a:pt x="3469788" y="1271828"/>
                  <a:pt x="3516097" y="1302557"/>
                  <a:pt x="3534217" y="1352122"/>
                </a:cubicBezTo>
                <a:cubicBezTo>
                  <a:pt x="3558041" y="1418206"/>
                  <a:pt x="3490259" y="1364016"/>
                  <a:pt x="3477841" y="1389129"/>
                </a:cubicBezTo>
                <a:cubicBezTo>
                  <a:pt x="3503679" y="1423492"/>
                  <a:pt x="3543613" y="1454883"/>
                  <a:pt x="3554015" y="1493873"/>
                </a:cubicBezTo>
                <a:cubicBezTo>
                  <a:pt x="3591931" y="1634635"/>
                  <a:pt x="3673808" y="1737067"/>
                  <a:pt x="3796288" y="1816698"/>
                </a:cubicBezTo>
                <a:cubicBezTo>
                  <a:pt x="3831522" y="1839498"/>
                  <a:pt x="3854674" y="1881132"/>
                  <a:pt x="3902658" y="1887738"/>
                </a:cubicBezTo>
                <a:cubicBezTo>
                  <a:pt x="4009367" y="1902279"/>
                  <a:pt x="3975811" y="2015945"/>
                  <a:pt x="4032186" y="2066499"/>
                </a:cubicBezTo>
                <a:cubicBezTo>
                  <a:pt x="4042924" y="2076084"/>
                  <a:pt x="4052655" y="2094915"/>
                  <a:pt x="4050642" y="2107801"/>
                </a:cubicBezTo>
                <a:cubicBezTo>
                  <a:pt x="4047624" y="2126309"/>
                  <a:pt x="4034870" y="2143820"/>
                  <a:pt x="4024133" y="2160342"/>
                </a:cubicBezTo>
                <a:cubicBezTo>
                  <a:pt x="4013059" y="2176862"/>
                  <a:pt x="3996282" y="2191402"/>
                  <a:pt x="4004335" y="2213209"/>
                </a:cubicBezTo>
                <a:cubicBezTo>
                  <a:pt x="4007687" y="2222130"/>
                  <a:pt x="4005342" y="2253190"/>
                  <a:pt x="4030173" y="2228740"/>
                </a:cubicBezTo>
                <a:cubicBezTo>
                  <a:pt x="4098290" y="2161662"/>
                  <a:pt x="4137888" y="2225102"/>
                  <a:pt x="4196274" y="2255503"/>
                </a:cubicBezTo>
                <a:cubicBezTo>
                  <a:pt x="4149296" y="2286895"/>
                  <a:pt x="4107016" y="2309031"/>
                  <a:pt x="4099968" y="2355951"/>
                </a:cubicBezTo>
                <a:cubicBezTo>
                  <a:pt x="4085540" y="2452767"/>
                  <a:pt x="4023800" y="2497043"/>
                  <a:pt x="3930177" y="2505635"/>
                </a:cubicBezTo>
                <a:cubicBezTo>
                  <a:pt x="3964739" y="2599144"/>
                  <a:pt x="3964739" y="2599144"/>
                  <a:pt x="3852997" y="2612033"/>
                </a:cubicBezTo>
                <a:cubicBezTo>
                  <a:pt x="3895949" y="2671508"/>
                  <a:pt x="3895949" y="2686707"/>
                  <a:pt x="3843936" y="2707194"/>
                </a:cubicBezTo>
                <a:cubicBezTo>
                  <a:pt x="3793938" y="2726690"/>
                  <a:pt x="3738572" y="2733299"/>
                  <a:pt x="3692263" y="2763365"/>
                </a:cubicBezTo>
                <a:cubicBezTo>
                  <a:pt x="3734880" y="2839364"/>
                  <a:pt x="3746960" y="2927586"/>
                  <a:pt x="3834876" y="2964596"/>
                </a:cubicBezTo>
                <a:cubicBezTo>
                  <a:pt x="3848634" y="2970213"/>
                  <a:pt x="3858030" y="2993012"/>
                  <a:pt x="3849307" y="3006229"/>
                </a:cubicBezTo>
                <a:cubicBezTo>
                  <a:pt x="3817428" y="3054139"/>
                  <a:pt x="3863064" y="3145008"/>
                  <a:pt x="3763740" y="3155250"/>
                </a:cubicBezTo>
                <a:cubicBezTo>
                  <a:pt x="3751322" y="3156241"/>
                  <a:pt x="3739912" y="3166155"/>
                  <a:pt x="3749644" y="3179042"/>
                </a:cubicBezTo>
                <a:cubicBezTo>
                  <a:pt x="3783202" y="3223978"/>
                  <a:pt x="3742598" y="3221006"/>
                  <a:pt x="3718104" y="3226623"/>
                </a:cubicBezTo>
                <a:cubicBezTo>
                  <a:pt x="3688572" y="3233560"/>
                  <a:pt x="3655017" y="3213736"/>
                  <a:pt x="3627501" y="3238187"/>
                </a:cubicBezTo>
                <a:cubicBezTo>
                  <a:pt x="3633878" y="3263961"/>
                  <a:pt x="3657701" y="3263631"/>
                  <a:pt x="3674479" y="3271890"/>
                </a:cubicBezTo>
                <a:cubicBezTo>
                  <a:pt x="3723470" y="3295682"/>
                  <a:pt x="3763404" y="3324097"/>
                  <a:pt x="3765753" y="3385888"/>
                </a:cubicBezTo>
                <a:cubicBezTo>
                  <a:pt x="3767428" y="3435782"/>
                  <a:pt x="3772798" y="3479727"/>
                  <a:pt x="3705014" y="3494928"/>
                </a:cubicBezTo>
                <a:cubicBezTo>
                  <a:pt x="3676828" y="3501208"/>
                  <a:pt x="3684884" y="3537222"/>
                  <a:pt x="3700990" y="3555066"/>
                </a:cubicBezTo>
                <a:cubicBezTo>
                  <a:pt x="3729848" y="3586786"/>
                  <a:pt x="3753670" y="3629080"/>
                  <a:pt x="3803335" y="3632054"/>
                </a:cubicBezTo>
                <a:cubicBezTo>
                  <a:pt x="3833535" y="3634035"/>
                  <a:pt x="3856689" y="3647255"/>
                  <a:pt x="3880513" y="3662453"/>
                </a:cubicBezTo>
                <a:cubicBezTo>
                  <a:pt x="3897626" y="3673360"/>
                  <a:pt x="3918095" y="3682610"/>
                  <a:pt x="3916083" y="3706069"/>
                </a:cubicBezTo>
                <a:cubicBezTo>
                  <a:pt x="3914069" y="3728539"/>
                  <a:pt x="3894273" y="3737791"/>
                  <a:pt x="3874137" y="3742416"/>
                </a:cubicBezTo>
                <a:cubicBezTo>
                  <a:pt x="3807024" y="3757285"/>
                  <a:pt x="3743942" y="3779093"/>
                  <a:pt x="3687901" y="3828987"/>
                </a:cubicBezTo>
                <a:cubicBezTo>
                  <a:pt x="3725150" y="3855422"/>
                  <a:pt x="3760718" y="3874586"/>
                  <a:pt x="3788234" y="3901352"/>
                </a:cubicBezTo>
                <a:cubicBezTo>
                  <a:pt x="3854674" y="3966112"/>
                  <a:pt x="3291941" y="4169986"/>
                  <a:pt x="3263755" y="4242681"/>
                </a:cubicBezTo>
                <a:cubicBezTo>
                  <a:pt x="3255030" y="4265149"/>
                  <a:pt x="3225166" y="4288278"/>
                  <a:pt x="3200332" y="4294887"/>
                </a:cubicBezTo>
                <a:cubicBezTo>
                  <a:pt x="3083895" y="4325948"/>
                  <a:pt x="2982893" y="4395668"/>
                  <a:pt x="2863768" y="4421442"/>
                </a:cubicBezTo>
                <a:cubicBezTo>
                  <a:pt x="2751355" y="4445892"/>
                  <a:pt x="2640621" y="4478605"/>
                  <a:pt x="2517472" y="4510985"/>
                </a:cubicBezTo>
                <a:cubicBezTo>
                  <a:pt x="2555222" y="4551627"/>
                  <a:pt x="2607569" y="4569553"/>
                  <a:pt x="2654380" y="4591980"/>
                </a:cubicBezTo>
                <a:lnTo>
                  <a:pt x="2667892" y="4600575"/>
                </a:lnTo>
                <a:lnTo>
                  <a:pt x="0" y="4600575"/>
                </a:lnTo>
                <a:lnTo>
                  <a:pt x="0" y="144733"/>
                </a:lnTo>
                <a:lnTo>
                  <a:pt x="121106" y="102309"/>
                </a:lnTo>
                <a:cubicBezTo>
                  <a:pt x="290510" y="47726"/>
                  <a:pt x="463596" y="8200"/>
                  <a:pt x="644044" y="1014"/>
                </a:cubicBezTo>
                <a:cubicBezTo>
                  <a:pt x="656459" y="538"/>
                  <a:pt x="674830" y="121"/>
                  <a:pt x="698533" y="23"/>
                </a:cubicBezTo>
                <a:close/>
              </a:path>
            </a:pathLst>
          </a:custGeom>
        </p:spPr>
      </p:pic>
      <p:pic>
        <p:nvPicPr>
          <p:cNvPr id="1030" name="Picture 6" descr="Informações da greve e da mobilização nesta terça-feira, 23 ...">
            <a:extLst>
              <a:ext uri="{FF2B5EF4-FFF2-40B4-BE49-F238E27FC236}">
                <a16:creationId xmlns:a16="http://schemas.microsoft.com/office/drawing/2014/main" id="{A73E0C0B-63E7-9F86-1E63-91CE980F1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3" r="7735" b="4"/>
          <a:stretch>
            <a:fillRect/>
          </a:stretch>
        </p:blipFill>
        <p:spPr bwMode="auto">
          <a:xfrm>
            <a:off x="5583323" y="194545"/>
            <a:ext cx="3241499" cy="3354472"/>
          </a:xfrm>
          <a:custGeom>
            <a:avLst/>
            <a:gdLst/>
            <a:ahLst/>
            <a:cxnLst/>
            <a:rect l="l" t="t" r="r" b="b"/>
            <a:pathLst>
              <a:path w="3359190" h="3476265">
                <a:moveTo>
                  <a:pt x="450539" y="15"/>
                </a:moveTo>
                <a:cubicBezTo>
                  <a:pt x="458434" y="271"/>
                  <a:pt x="466600" y="3856"/>
                  <a:pt x="473999" y="4995"/>
                </a:cubicBezTo>
                <a:cubicBezTo>
                  <a:pt x="637327" y="30493"/>
                  <a:pt x="800653" y="58040"/>
                  <a:pt x="964158" y="82398"/>
                </a:cubicBezTo>
                <a:cubicBezTo>
                  <a:pt x="1117018" y="105163"/>
                  <a:pt x="1270959" y="110398"/>
                  <a:pt x="1424540" y="122237"/>
                </a:cubicBezTo>
                <a:cubicBezTo>
                  <a:pt x="1610425" y="136579"/>
                  <a:pt x="1795950" y="156841"/>
                  <a:pt x="1980752" y="188711"/>
                </a:cubicBezTo>
                <a:cubicBezTo>
                  <a:pt x="2109067" y="211022"/>
                  <a:pt x="2238645" y="226502"/>
                  <a:pt x="2368766" y="208745"/>
                </a:cubicBezTo>
                <a:cubicBezTo>
                  <a:pt x="2375261" y="207834"/>
                  <a:pt x="2382661" y="204876"/>
                  <a:pt x="2388075" y="207834"/>
                </a:cubicBezTo>
                <a:cubicBezTo>
                  <a:pt x="2451242" y="241073"/>
                  <a:pt x="2520180" y="217168"/>
                  <a:pt x="2585691" y="238113"/>
                </a:cubicBezTo>
                <a:cubicBezTo>
                  <a:pt x="2568908" y="318930"/>
                  <a:pt x="2496899" y="312327"/>
                  <a:pt x="2456294" y="368331"/>
                </a:cubicBezTo>
                <a:cubicBezTo>
                  <a:pt x="2522527" y="390639"/>
                  <a:pt x="2582081" y="413178"/>
                  <a:pt x="2642540" y="430023"/>
                </a:cubicBezTo>
                <a:cubicBezTo>
                  <a:pt x="2706608" y="447780"/>
                  <a:pt x="2760929" y="495816"/>
                  <a:pt x="2823551" y="517215"/>
                </a:cubicBezTo>
                <a:cubicBezTo>
                  <a:pt x="2836907" y="521769"/>
                  <a:pt x="2852969" y="537704"/>
                  <a:pt x="2857661" y="553184"/>
                </a:cubicBezTo>
                <a:cubicBezTo>
                  <a:pt x="2872820" y="603269"/>
                  <a:pt x="3175470" y="743732"/>
                  <a:pt x="3139737" y="788350"/>
                </a:cubicBezTo>
                <a:cubicBezTo>
                  <a:pt x="3124939" y="806790"/>
                  <a:pt x="3105809" y="819994"/>
                  <a:pt x="3085776" y="838207"/>
                </a:cubicBezTo>
                <a:cubicBezTo>
                  <a:pt x="3115916" y="872582"/>
                  <a:pt x="3149843" y="887608"/>
                  <a:pt x="3185938" y="897851"/>
                </a:cubicBezTo>
                <a:cubicBezTo>
                  <a:pt x="3196767" y="901039"/>
                  <a:pt x="3207414" y="907413"/>
                  <a:pt x="3208497" y="922894"/>
                </a:cubicBezTo>
                <a:cubicBezTo>
                  <a:pt x="3209580" y="939056"/>
                  <a:pt x="3198571" y="945429"/>
                  <a:pt x="3189367" y="952944"/>
                </a:cubicBezTo>
                <a:cubicBezTo>
                  <a:pt x="3176554" y="963415"/>
                  <a:pt x="3164101" y="972523"/>
                  <a:pt x="3147859" y="973888"/>
                </a:cubicBezTo>
                <a:cubicBezTo>
                  <a:pt x="3121148" y="975937"/>
                  <a:pt x="3108336" y="1005076"/>
                  <a:pt x="3092816" y="1026930"/>
                </a:cubicBezTo>
                <a:cubicBezTo>
                  <a:pt x="3084153" y="1039224"/>
                  <a:pt x="3079821" y="1064037"/>
                  <a:pt x="3094980" y="1068363"/>
                </a:cubicBezTo>
                <a:cubicBezTo>
                  <a:pt x="3131436" y="1078836"/>
                  <a:pt x="3128548" y="1109114"/>
                  <a:pt x="3127647" y="1143489"/>
                </a:cubicBezTo>
                <a:cubicBezTo>
                  <a:pt x="3126383" y="1186061"/>
                  <a:pt x="3104906" y="1205638"/>
                  <a:pt x="3078557" y="1222030"/>
                </a:cubicBezTo>
                <a:cubicBezTo>
                  <a:pt x="3069534" y="1227720"/>
                  <a:pt x="3056721" y="1227493"/>
                  <a:pt x="3053292" y="1245250"/>
                </a:cubicBezTo>
                <a:cubicBezTo>
                  <a:pt x="3068090" y="1262097"/>
                  <a:pt x="3086137" y="1248439"/>
                  <a:pt x="3102020" y="1253218"/>
                </a:cubicBezTo>
                <a:cubicBezTo>
                  <a:pt x="3115193" y="1257088"/>
                  <a:pt x="3137031" y="1255040"/>
                  <a:pt x="3118983" y="1286000"/>
                </a:cubicBezTo>
                <a:cubicBezTo>
                  <a:pt x="3113749" y="1294878"/>
                  <a:pt x="3119885" y="1301709"/>
                  <a:pt x="3126564" y="1302392"/>
                </a:cubicBezTo>
                <a:cubicBezTo>
                  <a:pt x="3179982" y="1309448"/>
                  <a:pt x="3155438" y="1372054"/>
                  <a:pt x="3172584" y="1405063"/>
                </a:cubicBezTo>
                <a:cubicBezTo>
                  <a:pt x="3177275" y="1414169"/>
                  <a:pt x="3172222" y="1429877"/>
                  <a:pt x="3164822" y="1433747"/>
                </a:cubicBezTo>
                <a:cubicBezTo>
                  <a:pt x="3117539" y="1459245"/>
                  <a:pt x="3111043" y="1520028"/>
                  <a:pt x="3088122" y="1572389"/>
                </a:cubicBezTo>
                <a:cubicBezTo>
                  <a:pt x="3113028" y="1593104"/>
                  <a:pt x="3142805" y="1597657"/>
                  <a:pt x="3169695" y="1611089"/>
                </a:cubicBezTo>
                <a:cubicBezTo>
                  <a:pt x="3197669" y="1625204"/>
                  <a:pt x="3197669" y="1635676"/>
                  <a:pt x="3174569" y="1676653"/>
                </a:cubicBezTo>
                <a:cubicBezTo>
                  <a:pt x="3234665" y="1685532"/>
                  <a:pt x="3234665" y="1685532"/>
                  <a:pt x="3216077" y="1749957"/>
                </a:cubicBezTo>
                <a:cubicBezTo>
                  <a:pt x="3266430" y="1755877"/>
                  <a:pt x="3299635" y="1786382"/>
                  <a:pt x="3307395" y="1853085"/>
                </a:cubicBezTo>
                <a:cubicBezTo>
                  <a:pt x="3311185" y="1885411"/>
                  <a:pt x="3333924" y="1900663"/>
                  <a:pt x="3359190" y="1922291"/>
                </a:cubicBezTo>
                <a:cubicBezTo>
                  <a:pt x="3327789" y="1943236"/>
                  <a:pt x="3306492" y="1986945"/>
                  <a:pt x="3269857" y="1940730"/>
                </a:cubicBezTo>
                <a:cubicBezTo>
                  <a:pt x="3256503" y="1923885"/>
                  <a:pt x="3257764" y="1945284"/>
                  <a:pt x="3255961" y="1951430"/>
                </a:cubicBezTo>
                <a:cubicBezTo>
                  <a:pt x="3251630" y="1966455"/>
                  <a:pt x="3260653" y="1976472"/>
                  <a:pt x="3266609" y="1987854"/>
                </a:cubicBezTo>
                <a:cubicBezTo>
                  <a:pt x="3272384" y="1999237"/>
                  <a:pt x="3279243" y="2011302"/>
                  <a:pt x="3280866" y="2024054"/>
                </a:cubicBezTo>
                <a:cubicBezTo>
                  <a:pt x="3281948" y="2032931"/>
                  <a:pt x="3276715" y="2045905"/>
                  <a:pt x="3270940" y="2052509"/>
                </a:cubicBezTo>
                <a:cubicBezTo>
                  <a:pt x="3240620" y="2087340"/>
                  <a:pt x="3258667" y="2165652"/>
                  <a:pt x="3201277" y="2175670"/>
                </a:cubicBezTo>
                <a:cubicBezTo>
                  <a:pt x="3175470" y="2180221"/>
                  <a:pt x="3163018" y="2208906"/>
                  <a:pt x="3144069" y="2224614"/>
                </a:cubicBezTo>
                <a:cubicBezTo>
                  <a:pt x="3078197" y="2279478"/>
                  <a:pt x="3034161" y="2350051"/>
                  <a:pt x="3013769" y="2447031"/>
                </a:cubicBezTo>
                <a:cubicBezTo>
                  <a:pt x="3008175" y="2473894"/>
                  <a:pt x="2986698" y="2495522"/>
                  <a:pt x="2972802" y="2519197"/>
                </a:cubicBezTo>
                <a:cubicBezTo>
                  <a:pt x="2979480" y="2536499"/>
                  <a:pt x="3015935" y="2499164"/>
                  <a:pt x="3003121" y="2544694"/>
                </a:cubicBezTo>
                <a:cubicBezTo>
                  <a:pt x="2993376" y="2578843"/>
                  <a:pt x="2968470" y="2600014"/>
                  <a:pt x="2945008" y="2620276"/>
                </a:cubicBezTo>
                <a:cubicBezTo>
                  <a:pt x="2918299" y="2643268"/>
                  <a:pt x="2888702" y="2661708"/>
                  <a:pt x="2876610" y="2704279"/>
                </a:cubicBezTo>
                <a:cubicBezTo>
                  <a:pt x="2874083" y="2713386"/>
                  <a:pt x="2865963" y="2722947"/>
                  <a:pt x="2858744" y="2726591"/>
                </a:cubicBezTo>
                <a:cubicBezTo>
                  <a:pt x="2482281" y="3475797"/>
                  <a:pt x="1555563" y="3480805"/>
                  <a:pt x="1448724" y="3475568"/>
                </a:cubicBezTo>
                <a:cubicBezTo>
                  <a:pt x="1319326" y="3468966"/>
                  <a:pt x="1196966" y="3422753"/>
                  <a:pt x="1076954" y="3365156"/>
                </a:cubicBezTo>
                <a:cubicBezTo>
                  <a:pt x="1026241" y="3340797"/>
                  <a:pt x="979138" y="3306195"/>
                  <a:pt x="929868" y="3279332"/>
                </a:cubicBezTo>
                <a:cubicBezTo>
                  <a:pt x="861832" y="3242223"/>
                  <a:pt x="809315" y="3171424"/>
                  <a:pt x="741457" y="3141601"/>
                </a:cubicBezTo>
                <a:cubicBezTo>
                  <a:pt x="671616" y="3110867"/>
                  <a:pt x="611879" y="3054638"/>
                  <a:pt x="540052" y="3030734"/>
                </a:cubicBezTo>
                <a:cubicBezTo>
                  <a:pt x="502153" y="3017985"/>
                  <a:pt x="465517" y="2994993"/>
                  <a:pt x="471471" y="2929200"/>
                </a:cubicBezTo>
                <a:cubicBezTo>
                  <a:pt x="473096" y="2910532"/>
                  <a:pt x="463171" y="2895282"/>
                  <a:pt x="447469" y="2900745"/>
                </a:cubicBezTo>
                <a:cubicBezTo>
                  <a:pt x="417513" y="2910989"/>
                  <a:pt x="403977" y="2883898"/>
                  <a:pt x="387373" y="2863636"/>
                </a:cubicBezTo>
                <a:cubicBezTo>
                  <a:pt x="357776" y="2827667"/>
                  <a:pt x="329623" y="2789422"/>
                  <a:pt x="282519" y="2783503"/>
                </a:cubicBezTo>
                <a:cubicBezTo>
                  <a:pt x="291543" y="2755272"/>
                  <a:pt x="306883" y="2759371"/>
                  <a:pt x="320959" y="2765290"/>
                </a:cubicBezTo>
                <a:cubicBezTo>
                  <a:pt x="357956" y="2780772"/>
                  <a:pt x="394592" y="2798300"/>
                  <a:pt x="431588" y="2813781"/>
                </a:cubicBezTo>
                <a:cubicBezTo>
                  <a:pt x="455771" y="2823799"/>
                  <a:pt x="479775" y="2837912"/>
                  <a:pt x="512079" y="2826755"/>
                </a:cubicBezTo>
                <a:cubicBezTo>
                  <a:pt x="484286" y="2769843"/>
                  <a:pt x="437003" y="2759598"/>
                  <a:pt x="398743" y="2742071"/>
                </a:cubicBezTo>
                <a:cubicBezTo>
                  <a:pt x="350919" y="2719988"/>
                  <a:pt x="322765" y="2678326"/>
                  <a:pt x="289016" y="2631885"/>
                </a:cubicBezTo>
                <a:cubicBezTo>
                  <a:pt x="324209" y="2620730"/>
                  <a:pt x="346045" y="2654879"/>
                  <a:pt x="373657" y="2653056"/>
                </a:cubicBezTo>
                <a:cubicBezTo>
                  <a:pt x="375101" y="2647140"/>
                  <a:pt x="377627" y="2638488"/>
                  <a:pt x="377267" y="2638259"/>
                </a:cubicBezTo>
                <a:cubicBezTo>
                  <a:pt x="332149" y="2612763"/>
                  <a:pt x="311034" y="2564956"/>
                  <a:pt x="303995" y="2507131"/>
                </a:cubicBezTo>
                <a:cubicBezTo>
                  <a:pt x="300386" y="2477310"/>
                  <a:pt x="283963" y="2467976"/>
                  <a:pt x="267720" y="2454316"/>
                </a:cubicBezTo>
                <a:cubicBezTo>
                  <a:pt x="211053" y="2405826"/>
                  <a:pt x="151137" y="2361890"/>
                  <a:pt x="104574" y="2295188"/>
                </a:cubicBezTo>
                <a:cubicBezTo>
                  <a:pt x="158355" y="2304066"/>
                  <a:pt x="201487" y="2347547"/>
                  <a:pt x="259420" y="2366215"/>
                </a:cubicBezTo>
                <a:cubicBezTo>
                  <a:pt x="213400" y="2292910"/>
                  <a:pt x="153843" y="2255803"/>
                  <a:pt x="99521" y="2211409"/>
                </a:cubicBezTo>
                <a:cubicBezTo>
                  <a:pt x="74797" y="2191149"/>
                  <a:pt x="51878" y="2165197"/>
                  <a:pt x="21920" y="2154269"/>
                </a:cubicBezTo>
                <a:cubicBezTo>
                  <a:pt x="11271" y="2150400"/>
                  <a:pt x="-6235" y="2142204"/>
                  <a:pt x="2248" y="2120577"/>
                </a:cubicBezTo>
                <a:cubicBezTo>
                  <a:pt x="9466" y="2102593"/>
                  <a:pt x="23723" y="2108055"/>
                  <a:pt x="36718" y="2113292"/>
                </a:cubicBezTo>
                <a:cubicBezTo>
                  <a:pt x="67939" y="2126269"/>
                  <a:pt x="100244" y="2126495"/>
                  <a:pt x="142474" y="2126269"/>
                </a:cubicBezTo>
                <a:cubicBezTo>
                  <a:pt x="107102" y="2066851"/>
                  <a:pt x="42311" y="2084608"/>
                  <a:pt x="11993" y="2022231"/>
                </a:cubicBezTo>
                <a:cubicBezTo>
                  <a:pt x="49892" y="2011302"/>
                  <a:pt x="79128" y="2033841"/>
                  <a:pt x="109809" y="2038166"/>
                </a:cubicBezTo>
                <a:cubicBezTo>
                  <a:pt x="137600" y="2042036"/>
                  <a:pt x="144459" y="2031565"/>
                  <a:pt x="137962" y="1997188"/>
                </a:cubicBezTo>
                <a:cubicBezTo>
                  <a:pt x="127856" y="1943690"/>
                  <a:pt x="143015" y="1916371"/>
                  <a:pt x="183441" y="1930941"/>
                </a:cubicBezTo>
                <a:cubicBezTo>
                  <a:pt x="220978" y="1944601"/>
                  <a:pt x="224948" y="1924568"/>
                  <a:pt x="214842" y="1894062"/>
                </a:cubicBezTo>
                <a:cubicBezTo>
                  <a:pt x="200405" y="1849671"/>
                  <a:pt x="216827" y="1815295"/>
                  <a:pt x="228017" y="1777960"/>
                </a:cubicBezTo>
                <a:cubicBezTo>
                  <a:pt x="245162" y="1721045"/>
                  <a:pt x="237944" y="1693272"/>
                  <a:pt x="200946" y="1650929"/>
                </a:cubicBezTo>
                <a:cubicBezTo>
                  <a:pt x="180193" y="1627251"/>
                  <a:pt x="157815" y="1607219"/>
                  <a:pt x="127675" y="1586731"/>
                </a:cubicBezTo>
                <a:cubicBezTo>
                  <a:pt x="197157" y="1575576"/>
                  <a:pt x="124246" y="1538013"/>
                  <a:pt x="148791" y="1514564"/>
                </a:cubicBezTo>
                <a:cubicBezTo>
                  <a:pt x="197878" y="1505003"/>
                  <a:pt x="237944" y="1579673"/>
                  <a:pt x="304718" y="1558274"/>
                </a:cubicBezTo>
                <a:cubicBezTo>
                  <a:pt x="222243" y="1493618"/>
                  <a:pt x="131104" y="1472448"/>
                  <a:pt x="71369" y="1386396"/>
                </a:cubicBezTo>
                <a:cubicBezTo>
                  <a:pt x="85084" y="1366817"/>
                  <a:pt x="98799" y="1385029"/>
                  <a:pt x="110530" y="1377745"/>
                </a:cubicBezTo>
                <a:cubicBezTo>
                  <a:pt x="110169" y="1373192"/>
                  <a:pt x="111073" y="1366361"/>
                  <a:pt x="108906" y="1364313"/>
                </a:cubicBezTo>
                <a:cubicBezTo>
                  <a:pt x="64330" y="1317416"/>
                  <a:pt x="63607" y="1316279"/>
                  <a:pt x="111433" y="1281675"/>
                </a:cubicBezTo>
                <a:cubicBezTo>
                  <a:pt x="128217" y="1269609"/>
                  <a:pt x="126772" y="1258909"/>
                  <a:pt x="117930" y="1243657"/>
                </a:cubicBezTo>
                <a:cubicBezTo>
                  <a:pt x="111612" y="1232957"/>
                  <a:pt x="104033" y="1223395"/>
                  <a:pt x="107643" y="1199947"/>
                </a:cubicBezTo>
                <a:cubicBezTo>
                  <a:pt x="133810" y="1229998"/>
                  <a:pt x="260321" y="1220208"/>
                  <a:pt x="282700" y="1217021"/>
                </a:cubicBezTo>
                <a:cubicBezTo>
                  <a:pt x="307786" y="1213607"/>
                  <a:pt x="332510" y="1199037"/>
                  <a:pt x="358858" y="1207003"/>
                </a:cubicBezTo>
                <a:cubicBezTo>
                  <a:pt x="379973" y="1213381"/>
                  <a:pt x="477788" y="1275073"/>
                  <a:pt x="491685" y="1204273"/>
                </a:cubicBezTo>
                <a:cubicBezTo>
                  <a:pt x="492408" y="1200857"/>
                  <a:pt x="531930" y="1208826"/>
                  <a:pt x="553226" y="1212696"/>
                </a:cubicBezTo>
                <a:cubicBezTo>
                  <a:pt x="571995" y="1215883"/>
                  <a:pt x="593110" y="1229998"/>
                  <a:pt x="605743" y="1201769"/>
                </a:cubicBezTo>
                <a:cubicBezTo>
                  <a:pt x="613143" y="1185150"/>
                  <a:pt x="582643" y="1153051"/>
                  <a:pt x="555391" y="1150320"/>
                </a:cubicBezTo>
                <a:cubicBezTo>
                  <a:pt x="531749" y="1147814"/>
                  <a:pt x="507025" y="1144172"/>
                  <a:pt x="484466" y="1151001"/>
                </a:cubicBezTo>
                <a:cubicBezTo>
                  <a:pt x="456674" y="1159198"/>
                  <a:pt x="441696" y="1145994"/>
                  <a:pt x="433934" y="1117538"/>
                </a:cubicBezTo>
                <a:cubicBezTo>
                  <a:pt x="425273" y="1086122"/>
                  <a:pt x="408668" y="1071550"/>
                  <a:pt x="385749" y="1056980"/>
                </a:cubicBezTo>
                <a:cubicBezTo>
                  <a:pt x="330163" y="1021696"/>
                  <a:pt x="276744" y="980946"/>
                  <a:pt x="215745" y="960456"/>
                </a:cubicBezTo>
                <a:cubicBezTo>
                  <a:pt x="203653" y="956358"/>
                  <a:pt x="190298" y="950894"/>
                  <a:pt x="184704" y="923805"/>
                </a:cubicBezTo>
                <a:cubicBezTo>
                  <a:pt x="349836" y="964326"/>
                  <a:pt x="500349" y="1069958"/>
                  <a:pt x="670713" y="1063811"/>
                </a:cubicBezTo>
                <a:cubicBezTo>
                  <a:pt x="624151" y="1030346"/>
                  <a:pt x="570192" y="1028524"/>
                  <a:pt x="520561" y="1005076"/>
                </a:cubicBezTo>
                <a:cubicBezTo>
                  <a:pt x="555753" y="987546"/>
                  <a:pt x="588779" y="1005759"/>
                  <a:pt x="622167" y="1015777"/>
                </a:cubicBezTo>
                <a:cubicBezTo>
                  <a:pt x="650140" y="1023970"/>
                  <a:pt x="675405" y="1025337"/>
                  <a:pt x="678473" y="976393"/>
                </a:cubicBezTo>
                <a:cubicBezTo>
                  <a:pt x="677389" y="973205"/>
                  <a:pt x="677570" y="969107"/>
                  <a:pt x="677751" y="965238"/>
                </a:cubicBezTo>
                <a:cubicBezTo>
                  <a:pt x="668365" y="944976"/>
                  <a:pt x="653749" y="934504"/>
                  <a:pt x="636423" y="928584"/>
                </a:cubicBezTo>
                <a:cubicBezTo>
                  <a:pt x="625955" y="924942"/>
                  <a:pt x="612060" y="919478"/>
                  <a:pt x="612239" y="904909"/>
                </a:cubicBezTo>
                <a:cubicBezTo>
                  <a:pt x="612781" y="850955"/>
                  <a:pt x="579394" y="835246"/>
                  <a:pt x="546007" y="819539"/>
                </a:cubicBezTo>
                <a:cubicBezTo>
                  <a:pt x="564596" y="792676"/>
                  <a:pt x="579213" y="812481"/>
                  <a:pt x="593290" y="810433"/>
                </a:cubicBezTo>
                <a:cubicBezTo>
                  <a:pt x="602495" y="809067"/>
                  <a:pt x="610796" y="806563"/>
                  <a:pt x="610796" y="792676"/>
                </a:cubicBezTo>
                <a:cubicBezTo>
                  <a:pt x="610977" y="781065"/>
                  <a:pt x="606645" y="767861"/>
                  <a:pt x="597622" y="767635"/>
                </a:cubicBezTo>
                <a:cubicBezTo>
                  <a:pt x="541135" y="765585"/>
                  <a:pt x="509913" y="690914"/>
                  <a:pt x="451260" y="690687"/>
                </a:cubicBezTo>
                <a:cubicBezTo>
                  <a:pt x="416248" y="690687"/>
                  <a:pt x="469488" y="648571"/>
                  <a:pt x="439891" y="631042"/>
                </a:cubicBezTo>
                <a:cubicBezTo>
                  <a:pt x="433393" y="627171"/>
                  <a:pt x="456855" y="621254"/>
                  <a:pt x="467323" y="622164"/>
                </a:cubicBezTo>
                <a:cubicBezTo>
                  <a:pt x="477609" y="623074"/>
                  <a:pt x="486813" y="634229"/>
                  <a:pt x="499265" y="626261"/>
                </a:cubicBezTo>
                <a:cubicBezTo>
                  <a:pt x="506123" y="597806"/>
                  <a:pt x="488438" y="587332"/>
                  <a:pt x="473818" y="579365"/>
                </a:cubicBezTo>
                <a:cubicBezTo>
                  <a:pt x="440070" y="560925"/>
                  <a:pt x="407224" y="538615"/>
                  <a:pt x="370228" y="532013"/>
                </a:cubicBezTo>
                <a:cubicBezTo>
                  <a:pt x="357055" y="529737"/>
                  <a:pt x="389177" y="499231"/>
                  <a:pt x="395494" y="488532"/>
                </a:cubicBezTo>
                <a:cubicBezTo>
                  <a:pt x="376883" y="474474"/>
                  <a:pt x="357801" y="462263"/>
                  <a:pt x="338331" y="451478"/>
                </a:cubicBezTo>
                <a:lnTo>
                  <a:pt x="331729" y="448316"/>
                </a:lnTo>
                <a:lnTo>
                  <a:pt x="333477" y="428106"/>
                </a:lnTo>
                <a:cubicBezTo>
                  <a:pt x="333477" y="428106"/>
                  <a:pt x="322127" y="376930"/>
                  <a:pt x="314427" y="351906"/>
                </a:cubicBezTo>
                <a:lnTo>
                  <a:pt x="296726" y="307655"/>
                </a:lnTo>
                <a:lnTo>
                  <a:pt x="312139" y="309596"/>
                </a:lnTo>
                <a:cubicBezTo>
                  <a:pt x="327682" y="313807"/>
                  <a:pt x="343879" y="321889"/>
                  <a:pt x="357956" y="329174"/>
                </a:cubicBezTo>
                <a:cubicBezTo>
                  <a:pt x="381237" y="341238"/>
                  <a:pt x="403435" y="344425"/>
                  <a:pt x="434297" y="329174"/>
                </a:cubicBezTo>
                <a:cubicBezTo>
                  <a:pt x="406324" y="319841"/>
                  <a:pt x="384846" y="311645"/>
                  <a:pt x="362829" y="305953"/>
                </a:cubicBezTo>
                <a:cubicBezTo>
                  <a:pt x="345323" y="301400"/>
                  <a:pt x="387012" y="282960"/>
                  <a:pt x="408307" y="285237"/>
                </a:cubicBezTo>
                <a:cubicBezTo>
                  <a:pt x="438085" y="288423"/>
                  <a:pt x="421302" y="276586"/>
                  <a:pt x="416248" y="260195"/>
                </a:cubicBezTo>
                <a:cubicBezTo>
                  <a:pt x="410835" y="242665"/>
                  <a:pt x="426897" y="237203"/>
                  <a:pt x="437003" y="240844"/>
                </a:cubicBezTo>
                <a:cubicBezTo>
                  <a:pt x="475803" y="255187"/>
                  <a:pt x="514425" y="229917"/>
                  <a:pt x="554491" y="250407"/>
                </a:cubicBezTo>
                <a:cubicBezTo>
                  <a:pt x="544384" y="199867"/>
                  <a:pt x="522546" y="177784"/>
                  <a:pt x="476887" y="170726"/>
                </a:cubicBezTo>
                <a:cubicBezTo>
                  <a:pt x="459741" y="167996"/>
                  <a:pt x="441876" y="172093"/>
                  <a:pt x="427076" y="157522"/>
                </a:cubicBezTo>
                <a:cubicBezTo>
                  <a:pt x="418594" y="149101"/>
                  <a:pt x="409030" y="139084"/>
                  <a:pt x="415707" y="123603"/>
                </a:cubicBezTo>
                <a:cubicBezTo>
                  <a:pt x="420400" y="112674"/>
                  <a:pt x="430506" y="112674"/>
                  <a:pt x="438808" y="116318"/>
                </a:cubicBezTo>
                <a:cubicBezTo>
                  <a:pt x="475984" y="132483"/>
                  <a:pt x="514786" y="138400"/>
                  <a:pt x="553586" y="144320"/>
                </a:cubicBezTo>
                <a:cubicBezTo>
                  <a:pt x="559543" y="145230"/>
                  <a:pt x="566220" y="148191"/>
                  <a:pt x="572898" y="133164"/>
                </a:cubicBezTo>
                <a:cubicBezTo>
                  <a:pt x="500349" y="108805"/>
                  <a:pt x="431408" y="74202"/>
                  <a:pt x="356874" y="60770"/>
                </a:cubicBezTo>
                <a:cubicBezTo>
                  <a:pt x="357956" y="54397"/>
                  <a:pt x="359038" y="48022"/>
                  <a:pt x="360122" y="41649"/>
                </a:cubicBezTo>
                <a:cubicBezTo>
                  <a:pt x="418413" y="50753"/>
                  <a:pt x="476707" y="59859"/>
                  <a:pt x="550338" y="71243"/>
                </a:cubicBezTo>
                <a:cubicBezTo>
                  <a:pt x="505041" y="35045"/>
                  <a:pt x="462269" y="47111"/>
                  <a:pt x="428701" y="15013"/>
                </a:cubicBezTo>
                <a:cubicBezTo>
                  <a:pt x="435018" y="2833"/>
                  <a:pt x="442643" y="-241"/>
                  <a:pt x="450539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8162965-D5AD-1C14-0F3F-AACA98F0DD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76" r="-2" b="-2"/>
          <a:stretch>
            <a:fillRect/>
          </a:stretch>
        </p:blipFill>
        <p:spPr>
          <a:xfrm>
            <a:off x="480177" y="3"/>
            <a:ext cx="4980517" cy="2440831"/>
          </a:xfrm>
          <a:custGeom>
            <a:avLst/>
            <a:gdLst/>
            <a:ahLst/>
            <a:cxnLst/>
            <a:rect l="l" t="t" r="r" b="b"/>
            <a:pathLst>
              <a:path w="4980517" h="2440831">
                <a:moveTo>
                  <a:pt x="287929" y="0"/>
                </a:moveTo>
                <a:lnTo>
                  <a:pt x="4817890" y="0"/>
                </a:lnTo>
                <a:lnTo>
                  <a:pt x="4816841" y="3177"/>
                </a:lnTo>
                <a:cubicBezTo>
                  <a:pt x="4816707" y="6109"/>
                  <a:pt x="4816908" y="9403"/>
                  <a:pt x="4816641" y="12038"/>
                </a:cubicBezTo>
                <a:cubicBezTo>
                  <a:pt x="4834033" y="20468"/>
                  <a:pt x="4854369" y="-611"/>
                  <a:pt x="4874703" y="22050"/>
                </a:cubicBezTo>
                <a:cubicBezTo>
                  <a:pt x="4786137" y="121645"/>
                  <a:pt x="4651010" y="146147"/>
                  <a:pt x="4528727" y="220979"/>
                </a:cubicBezTo>
                <a:cubicBezTo>
                  <a:pt x="4627731" y="245745"/>
                  <a:pt x="4687133" y="159323"/>
                  <a:pt x="4759914" y="170389"/>
                </a:cubicBezTo>
                <a:cubicBezTo>
                  <a:pt x="4796305" y="197528"/>
                  <a:pt x="4688204" y="241003"/>
                  <a:pt x="4791221" y="253914"/>
                </a:cubicBezTo>
                <a:cubicBezTo>
                  <a:pt x="4746534" y="277627"/>
                  <a:pt x="4713355" y="300811"/>
                  <a:pt x="4682585" y="328215"/>
                </a:cubicBezTo>
                <a:cubicBezTo>
                  <a:pt x="4627731" y="377223"/>
                  <a:pt x="4617028" y="409367"/>
                  <a:pt x="4642449" y="475239"/>
                </a:cubicBezTo>
                <a:cubicBezTo>
                  <a:pt x="4659039" y="518450"/>
                  <a:pt x="4683387" y="558237"/>
                  <a:pt x="4661983" y="609614"/>
                </a:cubicBezTo>
                <a:cubicBezTo>
                  <a:pt x="4646998" y="644922"/>
                  <a:pt x="4652885" y="668107"/>
                  <a:pt x="4708539" y="652298"/>
                </a:cubicBezTo>
                <a:cubicBezTo>
                  <a:pt x="4768476" y="635435"/>
                  <a:pt x="4790952" y="667053"/>
                  <a:pt x="4775969" y="728971"/>
                </a:cubicBezTo>
                <a:cubicBezTo>
                  <a:pt x="4766336" y="768758"/>
                  <a:pt x="4776506" y="780877"/>
                  <a:pt x="4817710" y="776398"/>
                </a:cubicBezTo>
                <a:cubicBezTo>
                  <a:pt x="4863199" y="771392"/>
                  <a:pt x="4906546" y="745306"/>
                  <a:pt x="4962737" y="757955"/>
                </a:cubicBezTo>
                <a:cubicBezTo>
                  <a:pt x="4917786" y="830149"/>
                  <a:pt x="4821724" y="809597"/>
                  <a:pt x="4769279" y="878367"/>
                </a:cubicBezTo>
                <a:cubicBezTo>
                  <a:pt x="4831892" y="878629"/>
                  <a:pt x="4879788" y="878367"/>
                  <a:pt x="4926079" y="863347"/>
                </a:cubicBezTo>
                <a:cubicBezTo>
                  <a:pt x="4945346" y="857286"/>
                  <a:pt x="4966484" y="850965"/>
                  <a:pt x="4977186" y="871779"/>
                </a:cubicBezTo>
                <a:cubicBezTo>
                  <a:pt x="4989762" y="896809"/>
                  <a:pt x="4963808" y="906295"/>
                  <a:pt x="4948019" y="910774"/>
                </a:cubicBezTo>
                <a:cubicBezTo>
                  <a:pt x="4903602" y="923421"/>
                  <a:pt x="4869621" y="953458"/>
                  <a:pt x="4832963" y="976907"/>
                </a:cubicBezTo>
                <a:cubicBezTo>
                  <a:pt x="4752423" y="1028288"/>
                  <a:pt x="4664121" y="1071235"/>
                  <a:pt x="4595889" y="1156077"/>
                </a:cubicBezTo>
                <a:cubicBezTo>
                  <a:pt x="4681783" y="1134471"/>
                  <a:pt x="4745733" y="1084147"/>
                  <a:pt x="4825471" y="1073871"/>
                </a:cubicBezTo>
                <a:cubicBezTo>
                  <a:pt x="4756436" y="1151071"/>
                  <a:pt x="4667600" y="1201922"/>
                  <a:pt x="4583583" y="1258044"/>
                </a:cubicBezTo>
                <a:cubicBezTo>
                  <a:pt x="4559500" y="1273853"/>
                  <a:pt x="4535151" y="1284656"/>
                  <a:pt x="4529799" y="1319171"/>
                </a:cubicBezTo>
                <a:cubicBezTo>
                  <a:pt x="4519362" y="1386097"/>
                  <a:pt x="4488056" y="1441427"/>
                  <a:pt x="4421163" y="1470936"/>
                </a:cubicBezTo>
                <a:cubicBezTo>
                  <a:pt x="4420628" y="1471202"/>
                  <a:pt x="4424373" y="1481215"/>
                  <a:pt x="4426515" y="1488062"/>
                </a:cubicBezTo>
                <a:cubicBezTo>
                  <a:pt x="4467453" y="1490172"/>
                  <a:pt x="4499829" y="1450649"/>
                  <a:pt x="4552008" y="1463559"/>
                </a:cubicBezTo>
                <a:cubicBezTo>
                  <a:pt x="4501970" y="1517309"/>
                  <a:pt x="4460227" y="1565528"/>
                  <a:pt x="4389321" y="1591086"/>
                </a:cubicBezTo>
                <a:cubicBezTo>
                  <a:pt x="4332594" y="1611373"/>
                  <a:pt x="4262490" y="1623230"/>
                  <a:pt x="4221282" y="1689099"/>
                </a:cubicBezTo>
                <a:cubicBezTo>
                  <a:pt x="4269178" y="1702012"/>
                  <a:pt x="4304768" y="1685677"/>
                  <a:pt x="4340623" y="1674082"/>
                </a:cubicBezTo>
                <a:cubicBezTo>
                  <a:pt x="4395475" y="1656165"/>
                  <a:pt x="4449794" y="1635878"/>
                  <a:pt x="4504647" y="1617960"/>
                </a:cubicBezTo>
                <a:cubicBezTo>
                  <a:pt x="4525518" y="1611110"/>
                  <a:pt x="4548262" y="1606365"/>
                  <a:pt x="4561640" y="1639039"/>
                </a:cubicBezTo>
                <a:cubicBezTo>
                  <a:pt x="4491801" y="1645890"/>
                  <a:pt x="4450060" y="1690154"/>
                  <a:pt x="4406179" y="1731784"/>
                </a:cubicBezTo>
                <a:cubicBezTo>
                  <a:pt x="4381561" y="1755234"/>
                  <a:pt x="4361492" y="1786589"/>
                  <a:pt x="4317076" y="1774733"/>
                </a:cubicBezTo>
                <a:cubicBezTo>
                  <a:pt x="4293796" y="1768410"/>
                  <a:pt x="4279080" y="1786061"/>
                  <a:pt x="4281490" y="1807667"/>
                </a:cubicBezTo>
                <a:cubicBezTo>
                  <a:pt x="4290317" y="1883815"/>
                  <a:pt x="4236000" y="1910425"/>
                  <a:pt x="4179809" y="1925180"/>
                </a:cubicBezTo>
                <a:cubicBezTo>
                  <a:pt x="4073313" y="1952846"/>
                  <a:pt x="3984744" y="2017925"/>
                  <a:pt x="3881194" y="2053496"/>
                </a:cubicBezTo>
                <a:cubicBezTo>
                  <a:pt x="3780584" y="2088012"/>
                  <a:pt x="3702720" y="2169955"/>
                  <a:pt x="3601845" y="2212904"/>
                </a:cubicBezTo>
                <a:cubicBezTo>
                  <a:pt x="3528795" y="2243995"/>
                  <a:pt x="3458958" y="2284043"/>
                  <a:pt x="3383767" y="2312235"/>
                </a:cubicBezTo>
                <a:cubicBezTo>
                  <a:pt x="3205831" y="2378897"/>
                  <a:pt x="3024414" y="2432384"/>
                  <a:pt x="2832561" y="2440024"/>
                </a:cubicBezTo>
                <a:cubicBezTo>
                  <a:pt x="2674156" y="2446085"/>
                  <a:pt x="1300154" y="2440289"/>
                  <a:pt x="741989" y="1573170"/>
                </a:cubicBezTo>
                <a:cubicBezTo>
                  <a:pt x="731286" y="1568953"/>
                  <a:pt x="719246" y="1557887"/>
                  <a:pt x="715500" y="1547347"/>
                </a:cubicBezTo>
                <a:cubicBezTo>
                  <a:pt x="697572" y="1498075"/>
                  <a:pt x="653689" y="1476733"/>
                  <a:pt x="614088" y="1450123"/>
                </a:cubicBezTo>
                <a:cubicBezTo>
                  <a:pt x="579303" y="1426672"/>
                  <a:pt x="542376" y="1402169"/>
                  <a:pt x="527927" y="1362645"/>
                </a:cubicBezTo>
                <a:cubicBezTo>
                  <a:pt x="508929" y="1309949"/>
                  <a:pt x="562979" y="1353160"/>
                  <a:pt x="572881" y="1333136"/>
                </a:cubicBezTo>
                <a:cubicBezTo>
                  <a:pt x="552277" y="1305735"/>
                  <a:pt x="520434" y="1280703"/>
                  <a:pt x="512140" y="1249612"/>
                </a:cubicBezTo>
                <a:cubicBezTo>
                  <a:pt x="481905" y="1137368"/>
                  <a:pt x="416616" y="1055689"/>
                  <a:pt x="318951" y="992190"/>
                </a:cubicBezTo>
                <a:cubicBezTo>
                  <a:pt x="290855" y="974010"/>
                  <a:pt x="272393" y="940811"/>
                  <a:pt x="234131" y="935543"/>
                </a:cubicBezTo>
                <a:cubicBezTo>
                  <a:pt x="149040" y="923949"/>
                  <a:pt x="175798" y="833311"/>
                  <a:pt x="130844" y="792998"/>
                </a:cubicBezTo>
                <a:cubicBezTo>
                  <a:pt x="122282" y="785355"/>
                  <a:pt x="114523" y="770339"/>
                  <a:pt x="116127" y="760064"/>
                </a:cubicBezTo>
                <a:cubicBezTo>
                  <a:pt x="118534" y="745306"/>
                  <a:pt x="128704" y="731343"/>
                  <a:pt x="137266" y="718168"/>
                </a:cubicBezTo>
                <a:cubicBezTo>
                  <a:pt x="146097" y="704995"/>
                  <a:pt x="159474" y="693400"/>
                  <a:pt x="153053" y="676011"/>
                </a:cubicBezTo>
                <a:cubicBezTo>
                  <a:pt x="150380" y="668898"/>
                  <a:pt x="152250" y="644130"/>
                  <a:pt x="132450" y="663627"/>
                </a:cubicBezTo>
                <a:cubicBezTo>
                  <a:pt x="78133" y="717115"/>
                  <a:pt x="46557" y="666528"/>
                  <a:pt x="0" y="642286"/>
                </a:cubicBezTo>
                <a:cubicBezTo>
                  <a:pt x="37460" y="617254"/>
                  <a:pt x="71175" y="599602"/>
                  <a:pt x="76795" y="562188"/>
                </a:cubicBezTo>
                <a:cubicBezTo>
                  <a:pt x="88300" y="484987"/>
                  <a:pt x="137532" y="449681"/>
                  <a:pt x="212187" y="442830"/>
                </a:cubicBezTo>
                <a:cubicBezTo>
                  <a:pt x="184627" y="368265"/>
                  <a:pt x="184627" y="368265"/>
                  <a:pt x="273730" y="357988"/>
                </a:cubicBezTo>
                <a:cubicBezTo>
                  <a:pt x="239480" y="310562"/>
                  <a:pt x="239480" y="298442"/>
                  <a:pt x="280956" y="282106"/>
                </a:cubicBezTo>
                <a:cubicBezTo>
                  <a:pt x="320824" y="266560"/>
                  <a:pt x="364973" y="261290"/>
                  <a:pt x="401900" y="237315"/>
                </a:cubicBezTo>
                <a:cubicBezTo>
                  <a:pt x="367917" y="176713"/>
                  <a:pt x="358285" y="106364"/>
                  <a:pt x="288180" y="76852"/>
                </a:cubicBezTo>
                <a:cubicBezTo>
                  <a:pt x="277209" y="72374"/>
                  <a:pt x="269717" y="54193"/>
                  <a:pt x="276673" y="43654"/>
                </a:cubicBezTo>
                <a:cubicBezTo>
                  <a:pt x="283028" y="34103"/>
                  <a:pt x="285520" y="22412"/>
                  <a:pt x="286921" y="10118"/>
                </a:cubicBezTo>
                <a:close/>
              </a:path>
            </a:pathLst>
          </a:custGeom>
        </p:spPr>
      </p:pic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114A0E0-E2A5-D8C7-64B1-E771E419F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8" r="31972" b="1"/>
          <a:stretch>
            <a:fillRect/>
          </a:stretch>
        </p:blipFill>
        <p:spPr>
          <a:xfrm>
            <a:off x="9030942" y="10"/>
            <a:ext cx="3161061" cy="3182505"/>
          </a:xfrm>
          <a:custGeom>
            <a:avLst/>
            <a:gdLst/>
            <a:ahLst/>
            <a:cxnLst/>
            <a:rect l="l" t="t" r="r" b="b"/>
            <a:pathLst>
              <a:path w="3635653" h="3660327">
                <a:moveTo>
                  <a:pt x="402121" y="0"/>
                </a:moveTo>
                <a:lnTo>
                  <a:pt x="3635653" y="0"/>
                </a:lnTo>
                <a:lnTo>
                  <a:pt x="3635653" y="3605403"/>
                </a:lnTo>
                <a:lnTo>
                  <a:pt x="3616543" y="3610878"/>
                </a:lnTo>
                <a:cubicBezTo>
                  <a:pt x="3510165" y="3637200"/>
                  <a:pt x="3401766" y="3654952"/>
                  <a:pt x="3290337" y="3659389"/>
                </a:cubicBezTo>
                <a:cubicBezTo>
                  <a:pt x="3106332" y="3666430"/>
                  <a:pt x="1510274" y="3659697"/>
                  <a:pt x="861903" y="2652440"/>
                </a:cubicBezTo>
                <a:cubicBezTo>
                  <a:pt x="849470" y="2647542"/>
                  <a:pt x="835485" y="2634687"/>
                  <a:pt x="831133" y="2622444"/>
                </a:cubicBezTo>
                <a:cubicBezTo>
                  <a:pt x="810307" y="2565210"/>
                  <a:pt x="759333" y="2540419"/>
                  <a:pt x="713332" y="2509507"/>
                </a:cubicBezTo>
                <a:cubicBezTo>
                  <a:pt x="672925" y="2482267"/>
                  <a:pt x="630030" y="2453803"/>
                  <a:pt x="613246" y="2407892"/>
                </a:cubicBezTo>
                <a:cubicBezTo>
                  <a:pt x="591178" y="2346680"/>
                  <a:pt x="653963" y="2396875"/>
                  <a:pt x="665465" y="2373614"/>
                </a:cubicBezTo>
                <a:cubicBezTo>
                  <a:pt x="641532" y="2341785"/>
                  <a:pt x="604543" y="2312707"/>
                  <a:pt x="594908" y="2276592"/>
                </a:cubicBezTo>
                <a:cubicBezTo>
                  <a:pt x="559787" y="2146208"/>
                  <a:pt x="483946" y="2051328"/>
                  <a:pt x="370497" y="1977567"/>
                </a:cubicBezTo>
                <a:cubicBezTo>
                  <a:pt x="337860" y="1956449"/>
                  <a:pt x="316415" y="1917884"/>
                  <a:pt x="271969" y="1911765"/>
                </a:cubicBezTo>
                <a:cubicBezTo>
                  <a:pt x="173127" y="1898297"/>
                  <a:pt x="204209" y="1793011"/>
                  <a:pt x="151990" y="1746183"/>
                </a:cubicBezTo>
                <a:cubicBezTo>
                  <a:pt x="142044" y="1737306"/>
                  <a:pt x="133031" y="1719862"/>
                  <a:pt x="134895" y="1707927"/>
                </a:cubicBezTo>
                <a:cubicBezTo>
                  <a:pt x="137691" y="1690784"/>
                  <a:pt x="149504" y="1674564"/>
                  <a:pt x="159450" y="1659260"/>
                </a:cubicBezTo>
                <a:cubicBezTo>
                  <a:pt x="169707" y="1643958"/>
                  <a:pt x="185247" y="1630489"/>
                  <a:pt x="177788" y="1610290"/>
                </a:cubicBezTo>
                <a:cubicBezTo>
                  <a:pt x="174683" y="1602027"/>
                  <a:pt x="176855" y="1573257"/>
                  <a:pt x="153855" y="1595904"/>
                </a:cubicBezTo>
                <a:cubicBezTo>
                  <a:pt x="90759" y="1658037"/>
                  <a:pt x="54081" y="1599274"/>
                  <a:pt x="0" y="1571114"/>
                </a:cubicBezTo>
                <a:cubicBezTo>
                  <a:pt x="43514" y="1542037"/>
                  <a:pt x="82677" y="1521532"/>
                  <a:pt x="89205" y="1478072"/>
                </a:cubicBezTo>
                <a:cubicBezTo>
                  <a:pt x="102570" y="1388394"/>
                  <a:pt x="159758" y="1347382"/>
                  <a:pt x="246479" y="1339424"/>
                </a:cubicBezTo>
                <a:cubicBezTo>
                  <a:pt x="214465" y="1252808"/>
                  <a:pt x="214465" y="1252808"/>
                  <a:pt x="317968" y="1240870"/>
                </a:cubicBezTo>
                <a:cubicBezTo>
                  <a:pt x="278183" y="1185780"/>
                  <a:pt x="278183" y="1171701"/>
                  <a:pt x="326361" y="1152725"/>
                </a:cubicBezTo>
                <a:cubicBezTo>
                  <a:pt x="372673" y="1134666"/>
                  <a:pt x="423957" y="1128545"/>
                  <a:pt x="466852" y="1100695"/>
                </a:cubicBezTo>
                <a:cubicBezTo>
                  <a:pt x="427377" y="1030299"/>
                  <a:pt x="416187" y="948581"/>
                  <a:pt x="334753" y="914300"/>
                </a:cubicBezTo>
                <a:cubicBezTo>
                  <a:pt x="322010" y="909097"/>
                  <a:pt x="313307" y="887979"/>
                  <a:pt x="321386" y="875737"/>
                </a:cubicBezTo>
                <a:cubicBezTo>
                  <a:pt x="350915" y="831359"/>
                  <a:pt x="308644" y="747189"/>
                  <a:pt x="400645" y="737702"/>
                </a:cubicBezTo>
                <a:cubicBezTo>
                  <a:pt x="412147" y="736784"/>
                  <a:pt x="422716" y="727601"/>
                  <a:pt x="413701" y="715664"/>
                </a:cubicBezTo>
                <a:cubicBezTo>
                  <a:pt x="382618" y="674041"/>
                  <a:pt x="420228" y="676794"/>
                  <a:pt x="442916" y="671592"/>
                </a:cubicBezTo>
                <a:cubicBezTo>
                  <a:pt x="470270" y="665166"/>
                  <a:pt x="501352" y="683528"/>
                  <a:pt x="526840" y="660880"/>
                </a:cubicBezTo>
                <a:cubicBezTo>
                  <a:pt x="520932" y="637006"/>
                  <a:pt x="498866" y="637312"/>
                  <a:pt x="483325" y="629661"/>
                </a:cubicBezTo>
                <a:cubicBezTo>
                  <a:pt x="437945" y="607624"/>
                  <a:pt x="400956" y="581304"/>
                  <a:pt x="398780" y="524068"/>
                </a:cubicBezTo>
                <a:cubicBezTo>
                  <a:pt x="397228" y="477853"/>
                  <a:pt x="392254" y="437148"/>
                  <a:pt x="455041" y="423067"/>
                </a:cubicBezTo>
                <a:cubicBezTo>
                  <a:pt x="481149" y="417251"/>
                  <a:pt x="473687" y="383892"/>
                  <a:pt x="458768" y="367363"/>
                </a:cubicBezTo>
                <a:cubicBezTo>
                  <a:pt x="432038" y="337982"/>
                  <a:pt x="409972" y="298806"/>
                  <a:pt x="363968" y="296052"/>
                </a:cubicBezTo>
                <a:cubicBezTo>
                  <a:pt x="335995" y="294216"/>
                  <a:pt x="314548" y="281971"/>
                  <a:pt x="292481" y="267894"/>
                </a:cubicBezTo>
                <a:cubicBezTo>
                  <a:pt x="276630" y="257791"/>
                  <a:pt x="257670" y="249223"/>
                  <a:pt x="259533" y="227493"/>
                </a:cubicBezTo>
                <a:cubicBezTo>
                  <a:pt x="261399" y="206680"/>
                  <a:pt x="279736" y="198111"/>
                  <a:pt x="298387" y="193826"/>
                </a:cubicBezTo>
                <a:cubicBezTo>
                  <a:pt x="360552" y="180054"/>
                  <a:pt x="418983" y="159853"/>
                  <a:pt x="470893" y="113638"/>
                </a:cubicBezTo>
                <a:cubicBezTo>
                  <a:pt x="436390" y="89152"/>
                  <a:pt x="403444" y="71400"/>
                  <a:pt x="377957" y="46608"/>
                </a:cubicBezTo>
                <a:cubicBezTo>
                  <a:pt x="370264" y="39110"/>
                  <a:pt x="371678" y="29598"/>
                  <a:pt x="380092" y="18562"/>
                </a:cubicBezTo>
                <a:close/>
              </a:path>
            </a:pathLst>
          </a:cu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6F36633-A50F-4C15-F344-FC742A986764}"/>
              </a:ext>
            </a:extLst>
          </p:cNvPr>
          <p:cNvSpPr txBox="1"/>
          <p:nvPr/>
        </p:nvSpPr>
        <p:spPr>
          <a:xfrm>
            <a:off x="4498849" y="3915519"/>
            <a:ext cx="6864411" cy="2440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/>
              <a:t>Curso</a:t>
            </a:r>
            <a:r>
              <a:rPr lang="en-US" sz="2800" b="1" dirty="0"/>
              <a:t> de </a:t>
            </a:r>
            <a:r>
              <a:rPr lang="en-US" sz="2800" b="1" dirty="0" err="1"/>
              <a:t>Formação</a:t>
            </a:r>
            <a:endParaRPr lang="en-US" sz="2800" b="1" dirty="0"/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/>
              <a:t>CONCEPÇÃO E PRÁTICA SINDICAL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/>
              <a:t>23 e 24/</a:t>
            </a:r>
            <a:r>
              <a:rPr lang="en-US" sz="2800" b="1" dirty="0" err="1"/>
              <a:t>maio</a:t>
            </a:r>
            <a:r>
              <a:rPr lang="en-US" sz="2800" b="1" dirty="0"/>
              <a:t>/2026</a:t>
            </a:r>
          </a:p>
        </p:txBody>
      </p:sp>
      <p:pic>
        <p:nvPicPr>
          <p:cNvPr id="6" name="Imagem 5" descr="Desenho de personagem de desenhos animados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951EDBEC-7409-FC5F-1CB9-D71538558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529" y="5697435"/>
            <a:ext cx="1956430" cy="90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1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7636" y="4577975"/>
            <a:ext cx="11482938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958BB8-2099-6264-64F3-86EA60B2FEB3}"/>
              </a:ext>
            </a:extLst>
          </p:cNvPr>
          <p:cNvSpPr txBox="1"/>
          <p:nvPr/>
        </p:nvSpPr>
        <p:spPr>
          <a:xfrm>
            <a:off x="607325" y="4741948"/>
            <a:ext cx="10825663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400" b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Filmes sobre a história do movimento operário e sindical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411FCD4-032F-779B-D838-24F898E35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98" r="-3" b="31563"/>
          <a:stretch/>
        </p:blipFill>
        <p:spPr bwMode="auto">
          <a:xfrm>
            <a:off x="307840" y="321733"/>
            <a:ext cx="3793472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lme tem como diretor o haitiano Raoul Peck, que também dirigiu &quot;I am not Your Negro&quot;, indicado ao Oscar.">
            <a:extLst>
              <a:ext uri="{FF2B5EF4-FFF2-40B4-BE49-F238E27FC236}">
                <a16:creationId xmlns:a16="http://schemas.microsoft.com/office/drawing/2014/main" id="{B7416C34-9E81-5E37-2863-6A0E4720D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8" r="1" b="38589"/>
          <a:stretch/>
        </p:blipFill>
        <p:spPr bwMode="auto">
          <a:xfrm>
            <a:off x="4194959" y="321735"/>
            <a:ext cx="379757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ôster de  Germinal">
            <a:extLst>
              <a:ext uri="{FF2B5EF4-FFF2-40B4-BE49-F238E27FC236}">
                <a16:creationId xmlns:a16="http://schemas.microsoft.com/office/drawing/2014/main" id="{A5EDE3D0-A0B8-060B-B3FA-314C6C8BA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r="4" b="45952"/>
          <a:stretch/>
        </p:blipFill>
        <p:spPr bwMode="auto">
          <a:xfrm>
            <a:off x="8086176" y="321734"/>
            <a:ext cx="3797984" cy="201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u, Daniel Blake : Poster">
            <a:extLst>
              <a:ext uri="{FF2B5EF4-FFF2-40B4-BE49-F238E27FC236}">
                <a16:creationId xmlns:a16="http://schemas.microsoft.com/office/drawing/2014/main" id="{967F25BC-AAB5-A22A-9967-7CA5A0B4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62649"/>
          <a:stretch/>
        </p:blipFill>
        <p:spPr bwMode="auto">
          <a:xfrm>
            <a:off x="307840" y="2423723"/>
            <a:ext cx="379476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IS exibe documentário Linha de Montagem | Apropucc">
            <a:extLst>
              <a:ext uri="{FF2B5EF4-FFF2-40B4-BE49-F238E27FC236}">
                <a16:creationId xmlns:a16="http://schemas.microsoft.com/office/drawing/2014/main" id="{09382C95-B783-97D4-5188-C08DB8519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4" r="3" b="39064"/>
          <a:stretch/>
        </p:blipFill>
        <p:spPr bwMode="auto">
          <a:xfrm>
            <a:off x="4190180" y="2422095"/>
            <a:ext cx="3794760" cy="20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C7C4B9B-A74B-6297-3892-D00156A20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9" r="-4" b="17470"/>
          <a:stretch/>
        </p:blipFill>
        <p:spPr bwMode="auto">
          <a:xfrm>
            <a:off x="8093394" y="2422097"/>
            <a:ext cx="379476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7963" y="5694097"/>
            <a:ext cx="9144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64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me tem como diretor o haitiano Raoul Peck, que também dirigiu &quot;I am not Your Negro&quot;, indicado ao Oscar.">
            <a:extLst>
              <a:ext uri="{FF2B5EF4-FFF2-40B4-BE49-F238E27FC236}">
                <a16:creationId xmlns:a16="http://schemas.microsoft.com/office/drawing/2014/main" id="{38D948D8-AC33-B087-36EC-399E715A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94" y="651123"/>
            <a:ext cx="5804518" cy="55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CD69015-30EB-10C3-64BC-65EA10791EA9}"/>
              </a:ext>
            </a:extLst>
          </p:cNvPr>
          <p:cNvSpPr txBox="1"/>
          <p:nvPr/>
        </p:nvSpPr>
        <p:spPr>
          <a:xfrm>
            <a:off x="6901132" y="793630"/>
            <a:ext cx="4382219" cy="4923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jovem Karl Marx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Aos 26 anos, Marx embarca para o exílio junto com sua esposa, Jenny. Na Paris de 1844, ele conhece Friedrich Engels, filho de um industrial, e que investigou o nascimento da classe trabalhadora britânica. Entre a censura e a repressão, os tumultos e as repressões políticas, eles lideram o movimento operário da época.</a:t>
            </a:r>
          </a:p>
        </p:txBody>
      </p:sp>
    </p:spTree>
    <p:extLst>
      <p:ext uri="{BB962C8B-B14F-4D97-AF65-F5344CB8AC3E}">
        <p14:creationId xmlns:p14="http://schemas.microsoft.com/office/powerpoint/2010/main" val="196574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ADF85-9992-66D6-8375-85E25728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8240D2C-B6A3-C265-3762-345E833D8340}"/>
              </a:ext>
            </a:extLst>
          </p:cNvPr>
          <p:cNvSpPr txBox="1"/>
          <p:nvPr/>
        </p:nvSpPr>
        <p:spPr>
          <a:xfrm>
            <a:off x="6901132" y="793630"/>
            <a:ext cx="4382219" cy="432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Germinal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França da década de 1860, mineradores decidem lutar contra as difíceis condições de trabalho que enfrentam e iniciam uma revolução social que muda a história da humanidade.</a:t>
            </a:r>
          </a:p>
        </p:txBody>
      </p:sp>
      <p:pic>
        <p:nvPicPr>
          <p:cNvPr id="2050" name="Picture 2" descr="Pôster de  Germinal">
            <a:extLst>
              <a:ext uri="{FF2B5EF4-FFF2-40B4-BE49-F238E27FC236}">
                <a16:creationId xmlns:a16="http://schemas.microsoft.com/office/drawing/2014/main" id="{B3137B04-91D0-66D4-028C-ADEDE7401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9" y="219011"/>
            <a:ext cx="4584604" cy="621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051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417B-F6AF-5DB4-F7AB-4A6D425A0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31FABB6-3925-42D1-B029-881EAFE8C153}"/>
              </a:ext>
            </a:extLst>
          </p:cNvPr>
          <p:cNvSpPr txBox="1"/>
          <p:nvPr/>
        </p:nvSpPr>
        <p:spPr>
          <a:xfrm>
            <a:off x="6435306" y="1496002"/>
            <a:ext cx="4629509" cy="4327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 greve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O filme retrata a morte de um trabalhador, acusado injustamente de roubo, e a consequente greve organizada pelos trabalhadores, na Rússia pré-revolucionária, mais especificamente de 1903.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1D6A58E-FBF2-62D5-80B4-24B82BC1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990" y="552090"/>
            <a:ext cx="3835879" cy="575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52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2C94-C498-3571-7F93-89CBE8EE7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2EE90B5-F705-2546-187F-2912B33F5F79}"/>
              </a:ext>
            </a:extLst>
          </p:cNvPr>
          <p:cNvSpPr txBox="1"/>
          <p:nvPr/>
        </p:nvSpPr>
        <p:spPr>
          <a:xfrm>
            <a:off x="5878901" y="705850"/>
            <a:ext cx="4827199" cy="491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Os companheiros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0" i="0" dirty="0">
                <a:solidFill>
                  <a:srgbClr val="2E1500"/>
                </a:solidFill>
                <a:effectLst/>
                <a:latin typeface="+mj-lt"/>
              </a:rPr>
              <a:t>No período da Revolução Industrial, os operários de uma fábrica têxtil na Itália são submetidos a jornadas de trabalho desumanas. As coisas começam a mudar quando chega à cidade o professor </a:t>
            </a:r>
            <a:r>
              <a:rPr lang="pt-BR" sz="3200" b="0" i="0" dirty="0" err="1">
                <a:solidFill>
                  <a:srgbClr val="2E1500"/>
                </a:solidFill>
                <a:effectLst/>
                <a:latin typeface="+mj-lt"/>
              </a:rPr>
              <a:t>Sinigaglia</a:t>
            </a:r>
            <a:r>
              <a:rPr lang="pt-BR" sz="3200" b="0" i="0" dirty="0">
                <a:solidFill>
                  <a:srgbClr val="2E1500"/>
                </a:solidFill>
                <a:effectLst/>
                <a:latin typeface="+mj-lt"/>
              </a:rPr>
              <a:t>.</a:t>
            </a:r>
            <a:endParaRPr lang="pt-BR" sz="32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B192DA0-CFE1-0687-1598-0FC721F19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571500"/>
            <a:ext cx="4114800" cy="57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016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6BC1-6805-79D4-7A7A-4B9DDBE1E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A77B9E5-DC35-F2F4-5B6D-716CE205F650}"/>
              </a:ext>
            </a:extLst>
          </p:cNvPr>
          <p:cNvSpPr txBox="1"/>
          <p:nvPr/>
        </p:nvSpPr>
        <p:spPr>
          <a:xfrm>
            <a:off x="6107501" y="1012923"/>
            <a:ext cx="4629509" cy="5250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classe operária vai ao paraíso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0" i="0" dirty="0">
                <a:solidFill>
                  <a:srgbClr val="333333"/>
                </a:solidFill>
                <a:effectLst/>
              </a:rPr>
              <a:t>Lulu Massa é um trabalhador exemplar, mas detestado pelos demais funcionários. O Sindicato decide chamar uma greve, mas Lulu decide não se envolver com o movimento, até o momento em que sofre um acidente com uma das máquinas.</a:t>
            </a:r>
            <a:endParaRPr lang="pt-BR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ôster de  A Classe Operária Vai ao Paraíso">
            <a:extLst>
              <a:ext uri="{FF2B5EF4-FFF2-40B4-BE49-F238E27FC236}">
                <a16:creationId xmlns:a16="http://schemas.microsoft.com/office/drawing/2014/main" id="{3FC2525C-2671-C21D-A476-C01D23EB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17" y="456847"/>
            <a:ext cx="4383926" cy="594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1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4362F-3FDE-6CF2-D3A9-7EC37678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40BC0AF-A94C-EBEC-39AB-0DAD45F1A8A8}"/>
              </a:ext>
            </a:extLst>
          </p:cNvPr>
          <p:cNvSpPr txBox="1"/>
          <p:nvPr/>
        </p:nvSpPr>
        <p:spPr>
          <a:xfrm>
            <a:off x="6107501" y="1012923"/>
            <a:ext cx="4629509" cy="478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Sindicato de Ladrões 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Clássico em preto e branco estrelado por Marlon Brando, Sindicato de Ladrões segue a história de um </a:t>
            </a:r>
            <a:r>
              <a:rPr lang="pt-BR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ex-pugilista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trabalha como braço direito de um chefão do sindicato dos estivadores no porto de Nova York. </a:t>
            </a:r>
          </a:p>
        </p:txBody>
      </p:sp>
      <p:pic>
        <p:nvPicPr>
          <p:cNvPr id="5122" name="Picture 2" descr="Sindicato de Ladrões : Poster">
            <a:extLst>
              <a:ext uri="{FF2B5EF4-FFF2-40B4-BE49-F238E27FC236}">
                <a16:creationId xmlns:a16="http://schemas.microsoft.com/office/drawing/2014/main" id="{2765D073-017F-F928-3821-12553C882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90" y="402891"/>
            <a:ext cx="4031410" cy="605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75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B1025-4FF0-A5CF-D69E-6B1B4174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9561663-1025-14CB-AA92-B552588CA00A}"/>
              </a:ext>
            </a:extLst>
          </p:cNvPr>
          <p:cNvSpPr txBox="1"/>
          <p:nvPr/>
        </p:nvSpPr>
        <p:spPr>
          <a:xfrm>
            <a:off x="6107501" y="1012923"/>
            <a:ext cx="4629509" cy="478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Sacco e </a:t>
            </a:r>
            <a:r>
              <a:rPr lang="pt-BR" sz="2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Vanzetti</a:t>
            </a:r>
            <a:endParaRPr lang="pt-BR" sz="2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Boston, Estados Unidos, início dos anos 1920. Nicola Sacco e </a:t>
            </a:r>
            <a:r>
              <a:rPr lang="pt-BR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Bartolomeo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Vanzetti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dois imigrantes italianos anarquistas, são detidos pela polícia, acusados pelos assassinatos de um contador e de um guarda.</a:t>
            </a:r>
          </a:p>
        </p:txBody>
      </p:sp>
      <p:pic>
        <p:nvPicPr>
          <p:cNvPr id="6146" name="Picture 2" descr="Sacco e Vanzetti - Edic. Especial Versatil - ( Sacco e ...">
            <a:extLst>
              <a:ext uri="{FF2B5EF4-FFF2-40B4-BE49-F238E27FC236}">
                <a16:creationId xmlns:a16="http://schemas.microsoft.com/office/drawing/2014/main" id="{69844F80-4986-8D6F-FC15-C5AA99702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41" y="313897"/>
            <a:ext cx="4255169" cy="586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223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1282E-793E-5E74-E1A3-53D35FFA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279D4A6-6D1A-3EF0-8929-EB9260A5EB71}"/>
              </a:ext>
            </a:extLst>
          </p:cNvPr>
          <p:cNvSpPr txBox="1"/>
          <p:nvPr/>
        </p:nvSpPr>
        <p:spPr>
          <a:xfrm>
            <a:off x="6107501" y="1012923"/>
            <a:ext cx="4629509" cy="386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Norma </a:t>
            </a:r>
            <a:r>
              <a:rPr lang="pt-BR" sz="3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Rae</a:t>
            </a:r>
            <a:endParaRPr lang="pt-BR" sz="3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Filme baseado em fatos reais que retrata a luta de uma mulher que trabalha na fábrica, cuida dos filhos e organiza o sindicato. </a:t>
            </a:r>
          </a:p>
        </p:txBody>
      </p:sp>
      <p:pic>
        <p:nvPicPr>
          <p:cNvPr id="9218" name="Picture 2" descr="Norma Rae – Wikipédia, a enciclopédia livre">
            <a:extLst>
              <a:ext uri="{FF2B5EF4-FFF2-40B4-BE49-F238E27FC236}">
                <a16:creationId xmlns:a16="http://schemas.microsoft.com/office/drawing/2014/main" id="{801167EE-07D3-8AEA-F2BF-B74EF2EE8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84" y="324389"/>
            <a:ext cx="4070490" cy="620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34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661E0-0611-5F1F-2F62-41FF89924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092F09-5645-ECCC-CFB2-BA72941A8922}"/>
              </a:ext>
            </a:extLst>
          </p:cNvPr>
          <p:cNvSpPr txBox="1"/>
          <p:nvPr/>
        </p:nvSpPr>
        <p:spPr>
          <a:xfrm>
            <a:off x="6107501" y="1012923"/>
            <a:ext cx="4629509" cy="439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Hoffa</a:t>
            </a:r>
            <a:endParaRPr lang="pt-BR" sz="3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 a história da vida de Jimmy </a:t>
            </a:r>
            <a:r>
              <a:rPr lang="pt-BR" sz="3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Hoffa</a:t>
            </a: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poderoso líder sindical, que desapareceu misteriosamente, sem nunca ter sido esclarecido.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964ECE1-1CC4-0099-F050-B7B8CC691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16" y="354061"/>
            <a:ext cx="4323420" cy="61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086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B5093-E00F-2060-32FA-1AD10DADA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A9CC632-749E-8437-2E47-86C13B3E6C32}"/>
              </a:ext>
            </a:extLst>
          </p:cNvPr>
          <p:cNvSpPr txBox="1"/>
          <p:nvPr/>
        </p:nvSpPr>
        <p:spPr>
          <a:xfrm>
            <a:off x="5878901" y="902373"/>
            <a:ext cx="4534341" cy="3867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Matewan</a:t>
            </a:r>
            <a:endParaRPr lang="pt-BR" sz="2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Filme que retrata os esforços de um personagem para organizar os trabalhadores e evitar confrontos com os capangas dos donos da empresa. 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381C4209-AE9F-BC31-17E1-6E672AE3E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4" t="26493" r="4284" b="22808"/>
          <a:stretch/>
        </p:blipFill>
        <p:spPr bwMode="auto">
          <a:xfrm>
            <a:off x="664134" y="579334"/>
            <a:ext cx="4377536" cy="556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246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F8594-9013-E865-CA45-ACC4215B8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874A1F9-8825-BAE8-D7ED-6F5008F06CFC}"/>
              </a:ext>
            </a:extLst>
          </p:cNvPr>
          <p:cNvSpPr txBox="1"/>
          <p:nvPr/>
        </p:nvSpPr>
        <p:spPr>
          <a:xfrm>
            <a:off x="5878901" y="705850"/>
            <a:ext cx="4827199" cy="5250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Irlandês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Irlandês acompanha a vida de Frank </a:t>
            </a:r>
            <a:r>
              <a:rPr lang="pt-BR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Sheeran</a:t>
            </a: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um veterano da Segunda Guerra Mundial que se torna um assassino de aluguel da máfia. Ao longo da trama, o longa aborda a corrupção sindical e a influência da máfia nos sindicatos dos caminhoneiros.</a:t>
            </a:r>
          </a:p>
        </p:txBody>
      </p:sp>
      <p:pic>
        <p:nvPicPr>
          <p:cNvPr id="11266" name="Picture 2" descr="O Irlandês – Wikipédia, a enciclopédia livre">
            <a:extLst>
              <a:ext uri="{FF2B5EF4-FFF2-40B4-BE49-F238E27FC236}">
                <a16:creationId xmlns:a16="http://schemas.microsoft.com/office/drawing/2014/main" id="{B5E8FE23-53A3-5774-E353-905105177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4" y="471488"/>
            <a:ext cx="3990975" cy="582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89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05192-2FB1-1A12-E514-91AD74D59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04DD342-346F-7E6F-B741-C38A5925202E}"/>
              </a:ext>
            </a:extLst>
          </p:cNvPr>
          <p:cNvSpPr txBox="1"/>
          <p:nvPr/>
        </p:nvSpPr>
        <p:spPr>
          <a:xfrm>
            <a:off x="5910985" y="1475871"/>
            <a:ext cx="4827199" cy="333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Pão e Rosas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temática central, o filme conta a história da exploração de imigrantes por empresas do setor de limpeza. </a:t>
            </a:r>
          </a:p>
        </p:txBody>
      </p:sp>
      <p:pic>
        <p:nvPicPr>
          <p:cNvPr id="13314" name="Picture 2" descr="Poster do filme Pão E Rosas">
            <a:extLst>
              <a:ext uri="{FF2B5EF4-FFF2-40B4-BE49-F238E27FC236}">
                <a16:creationId xmlns:a16="http://schemas.microsoft.com/office/drawing/2014/main" id="{7CE92EF3-5C7F-72DA-463B-451015D09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98" y="619877"/>
            <a:ext cx="3794459" cy="562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45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AED1A-CBC8-6B9D-DFF0-6917CCDE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7214238-E1A4-E68C-6DC9-EAC1B2FB51F9}"/>
              </a:ext>
            </a:extLst>
          </p:cNvPr>
          <p:cNvSpPr txBox="1"/>
          <p:nvPr/>
        </p:nvSpPr>
        <p:spPr>
          <a:xfrm>
            <a:off x="5878901" y="1058776"/>
            <a:ext cx="4827199" cy="4392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Dois Dias, uma Noite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Sandra é demitida da firma porque seus colegas tiveram de escolher entre receber um bônus salarial ou seguir com a colega no time. A chaga do desemprego na Europa e o individualismo são retratados na trama.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Dois Dias, Uma Noite">
            <a:extLst>
              <a:ext uri="{FF2B5EF4-FFF2-40B4-BE49-F238E27FC236}">
                <a16:creationId xmlns:a16="http://schemas.microsoft.com/office/drawing/2014/main" id="{33FF0AEF-A29B-1E97-3B97-C1BC03710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0" y="498307"/>
            <a:ext cx="4171448" cy="565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397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2919-3DC4-9435-A7D8-63DF769E0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D7A6720-DF33-772A-E3D4-3F67830C9AD2}"/>
              </a:ext>
            </a:extLst>
          </p:cNvPr>
          <p:cNvSpPr txBox="1"/>
          <p:nvPr/>
        </p:nvSpPr>
        <p:spPr>
          <a:xfrm>
            <a:off x="5878901" y="1058776"/>
            <a:ext cx="4484299" cy="386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Eu, Daniel Blake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Narra a saga de um trabalhador que precisa dos benefícios do governo para sobreviver após passar por um problema cardíaco. </a:t>
            </a:r>
          </a:p>
        </p:txBody>
      </p:sp>
      <p:pic>
        <p:nvPicPr>
          <p:cNvPr id="15362" name="Picture 2" descr="Eu, Daniel Blake : Poster">
            <a:extLst>
              <a:ext uri="{FF2B5EF4-FFF2-40B4-BE49-F238E27FC236}">
                <a16:creationId xmlns:a16="http://schemas.microsoft.com/office/drawing/2014/main" id="{96431F1E-7278-489E-933A-B05ABD576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95" y="497305"/>
            <a:ext cx="4006783" cy="56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766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3C0D831-8BD9-52BD-64F4-552AC5BF80BD}"/>
              </a:ext>
            </a:extLst>
          </p:cNvPr>
          <p:cNvSpPr txBox="1"/>
          <p:nvPr/>
        </p:nvSpPr>
        <p:spPr>
          <a:xfrm>
            <a:off x="5342021" y="1166842"/>
            <a:ext cx="608048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3200" b="1" dirty="0"/>
              <a:t>Quando o céu se engana</a:t>
            </a:r>
          </a:p>
          <a:p>
            <a:pPr>
              <a:spcAft>
                <a:spcPts val="600"/>
              </a:spcAft>
            </a:pPr>
            <a:r>
              <a:rPr lang="pt-BR" sz="3200" dirty="0"/>
              <a:t>Um trabalhador precarizado vive de inúmeros bicos. Seu amigo rico continuamente o chama para fazer diversos serviços em sua casa. Um dia, um anjo bem-intencionado, mas levemente incompetente e desajeitado, obriga os dois a trocarem de vida.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1563D0-9E74-A085-9644-40906FE5E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9" y="287942"/>
            <a:ext cx="4503544" cy="642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52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EC033-4794-9D8B-69AD-73DE720C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B3B6DA7-EA11-E3BB-120F-F8A22334453B}"/>
              </a:ext>
            </a:extLst>
          </p:cNvPr>
          <p:cNvSpPr txBox="1"/>
          <p:nvPr/>
        </p:nvSpPr>
        <p:spPr>
          <a:xfrm>
            <a:off x="5686395" y="1871021"/>
            <a:ext cx="4757015" cy="333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Chão de Fábrica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Documentário brasileiro que aborda a luta dos trabalhadores brasileiros desde 1978, com foco no movimento sindical.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376B9280-6779-3314-D7D9-8B46C2E4B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01" y="385010"/>
            <a:ext cx="4123759" cy="583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211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2915-8C43-EF11-CA08-CDA1C110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E7BABBD-A2A3-3092-1A26-E3998C4106C3}"/>
              </a:ext>
            </a:extLst>
          </p:cNvPr>
          <p:cNvSpPr txBox="1"/>
          <p:nvPr/>
        </p:nvSpPr>
        <p:spPr>
          <a:xfrm>
            <a:off x="5975153" y="1812755"/>
            <a:ext cx="4757015" cy="2811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Eles não Usam Black-tie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Retrata a luta de operários por melhores condições de trabalho durante a ditadura militar. 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DFD6458B-6B63-D65F-E3E4-E369ECA69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50" y="445939"/>
            <a:ext cx="3892466" cy="566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154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0589D-40C6-BE72-3B09-F1E2F4B18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965C8FA-7E99-A5A6-30CD-B9E57F35C852}"/>
              </a:ext>
            </a:extLst>
          </p:cNvPr>
          <p:cNvSpPr txBox="1"/>
          <p:nvPr/>
        </p:nvSpPr>
        <p:spPr>
          <a:xfrm>
            <a:off x="5862858" y="1034306"/>
            <a:ext cx="5125984" cy="478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Braços cruzados, máquinas paradas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Retrata as icônicas greves ocorridas na Grande São Paulo na virada entre os anos de 1970 e 1980.  Registra a eleição para a diretoria do Sindicato dos Metalúrgicos de São Paulo, que na época era comandada por Joaquim dos Santos Andrade.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34C851CE-6E12-CA92-C130-7F8D97A89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t="47486" r="57275" b="15081"/>
          <a:stretch/>
        </p:blipFill>
        <p:spPr bwMode="auto">
          <a:xfrm>
            <a:off x="770021" y="657726"/>
            <a:ext cx="4186990" cy="572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936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F906F-3D84-3081-CBF3-04CE1E6F0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CF03DF6-3FC8-65B6-4D19-A428237DDAC3}"/>
              </a:ext>
            </a:extLst>
          </p:cNvPr>
          <p:cNvSpPr txBox="1"/>
          <p:nvPr/>
        </p:nvSpPr>
        <p:spPr>
          <a:xfrm>
            <a:off x="5862858" y="1034306"/>
            <a:ext cx="4805142" cy="478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Linha de montagem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Retrata o movimento sindical do ABC entre março de 1979 e julho de 1981, ápice das greves metalúrgicas de 1979, quando chegaram a reunir mais de 100 mil trabalhadores no estádio da Vila Euclides, em São Bernardo do Campo (SP).</a:t>
            </a:r>
          </a:p>
        </p:txBody>
      </p:sp>
      <p:pic>
        <p:nvPicPr>
          <p:cNvPr id="19458" name="Picture 2" descr="MIS exibe documentário Linha de Montagem | Apropucc">
            <a:extLst>
              <a:ext uri="{FF2B5EF4-FFF2-40B4-BE49-F238E27FC236}">
                <a16:creationId xmlns:a16="http://schemas.microsoft.com/office/drawing/2014/main" id="{687E154D-848D-F2BC-3559-0E2414E1B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40" y="309562"/>
            <a:ext cx="4400550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379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61733-9A4C-86FB-5C3F-37732604C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6408C5A-09FE-BCF5-FA61-1AA7D96AC364}"/>
              </a:ext>
            </a:extLst>
          </p:cNvPr>
          <p:cNvSpPr txBox="1"/>
          <p:nvPr/>
        </p:nvSpPr>
        <p:spPr>
          <a:xfrm>
            <a:off x="5862858" y="1034306"/>
            <a:ext cx="4805142" cy="5117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ABC da greve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ABC da Greve se debruça sobre parte dos mesmos acontecimentos retratados em Linha de Montagem, mas focalizado em um período mais curto de filmagens, entre 19 de março a 19 de maio de 1979. 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EE21473F-8571-3C22-5250-A438115E0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54" y="517153"/>
            <a:ext cx="3936386" cy="582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D4814-CAA7-058E-2CD1-0D2981EAE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988984-6353-DCDC-4455-FE3D9B1D9ADE}"/>
              </a:ext>
            </a:extLst>
          </p:cNvPr>
          <p:cNvSpPr txBox="1"/>
          <p:nvPr/>
        </p:nvSpPr>
        <p:spPr>
          <a:xfrm>
            <a:off x="5862858" y="1034306"/>
            <a:ext cx="4805142" cy="491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Peões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partir dos documentários ABC da Greve e Linha de Montagem, Coutinho revisita histórias pessoais de personagens que marcaram essas lutas dos metalúrgicos.</a:t>
            </a:r>
          </a:p>
        </p:txBody>
      </p:sp>
      <p:pic>
        <p:nvPicPr>
          <p:cNvPr id="21506" name="Picture 2" descr="DVD Peões (Eduardo Coutinho)">
            <a:extLst>
              <a:ext uri="{FF2B5EF4-FFF2-40B4-BE49-F238E27FC236}">
                <a16:creationId xmlns:a16="http://schemas.microsoft.com/office/drawing/2014/main" id="{A91CBFB9-6AA0-033B-6E55-1F39CDECB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9" r="12933"/>
          <a:stretch/>
        </p:blipFill>
        <p:spPr bwMode="auto">
          <a:xfrm>
            <a:off x="930442" y="452167"/>
            <a:ext cx="4443663" cy="59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8885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806</Words>
  <Application>Microsoft Office PowerPoint</Application>
  <PresentationFormat>Widescreen</PresentationFormat>
  <Paragraphs>67</Paragraphs>
  <Slides>23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Source Sans Pro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SEBASTIAO Pereira Filho</dc:creator>
  <cp:lastModifiedBy>SEBASTIAO Pereira Filho</cp:lastModifiedBy>
  <cp:revision>2</cp:revision>
  <dcterms:created xsi:type="dcterms:W3CDTF">2025-03-23T22:09:57Z</dcterms:created>
  <dcterms:modified xsi:type="dcterms:W3CDTF">2026-05-11T22:30:40Z</dcterms:modified>
</cp:coreProperties>
</file>