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52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9ab6e9-b8c5-401e-bba3-9ec8dd671c8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fb25e6-295f-40c1-a9cf-f57abece562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f45163-3475-45f4-b824-7be9f3a112e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ec82fa-058d-41a7-ab6c-c890dea1a58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ca4dc3-bd02-484f-aacd-5644c99839b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a31e62-f9f3-4edf-b039-54ed13cfc28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6962e1-bb79-46e7-981f-6fb3b33bf70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2eb864-013e-407c-934f-7a9dc6c56ac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3b0463-9647-4e09-b340-94958e3fc2a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fac139-0364-40a8-9dd9-972bda44dc7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87b01a-2b78-41df-bda6-e60f0ee8f74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1a659f-f604-4542-b5e6-3c17f424fe7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188567-f7f8-4919-8c6a-05765fc9b20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3f2e65-fb97-41f8-8eaa-9d2f553328f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ec9df5-99ac-411b-993f-b87a33173d6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216337-3981-4ea0-87e3-92a0516b174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627948-8ff7-42f8-a057-8f0b9e15925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c111b2-69bf-4b33-a90e-23e78daecb8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eb23cb-c3c3-450b-80ba-ca59b214f13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2a9556-4fb3-43e1-8da4-c371a3ea9c2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ac5c56-0339-44e9-9f94-16a1d6a23f4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4e1dd1-6b60-4e00-ab0d-de71b6d473f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d4aead-6624-458a-ad3d-502be08b809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616c76-5119-4a67-8675-71edccc4a56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f05e3c-91cd-4757-a594-9a050c2f482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c2e5a8-1886-4ba2-bab9-b0011920d6b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3a0359-bb65-463d-a20e-b1c485628c3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506753-a6cd-4af6-8f27-59b62be88fa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e33a18-2ba7-442d-9fe1-7e6acc3dee0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62cc31-7a28-4bcd-96b0-4431ae21778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8ed880-66ed-4d69-9285-387db64be01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f2d9aa-fa06-4760-aa3c-7d4074ce8ba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bad3cf-9370-4532-a9ea-bebb4a64c67d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eefb41-8422-4b66-84ed-33505bdcdf1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c22405-e7fd-4699-94dd-eef483b3a8b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d58294-c084-4808-b23f-9239ed011b0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512944-6265-4e5b-b582-a42fbba8e33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a93e21-a8a0-4c03-bd31-f211e5bb814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96d1c0-e54e-4b39-b8fd-b455559cc24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e26178-81e4-4186-ac9b-74654d5340f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1402a4-1cf0-4b95-81b2-a0458beaca5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67e8cd-2c2e-4dd5-9708-7dff165329f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b882cf-bc97-41f2-8933-fed6e27d867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2183eb-ba27-40cb-8908-9b6011b49ce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fd7115-60a1-4a98-9375-96014fdee72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636ca7-0d96-4962-979b-3aded08e494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b0dff6-3e90-4908-8fdd-41e1e85bdbb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1ee801-d495-46fa-ac1f-6f9a7b6b952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b675a0-3888-4afe-8134-ff11f0ee36b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7700fd-8e7c-4d8b-9ac1-b80e70cac76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0d6bab-6dc2-4590-a2c0-b733427d562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a4d9a4-7ae4-49c5-83ef-7b8744f51af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0afe9d-8382-4030-92a1-1147b47b29e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Apresentação na tela (16:9)</PresentationFormat>
  <Paragraphs>53</Paragraphs>
  <Slides>53</Slides>
  <Notes>53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Karine Borges de Liz</cp:lastModifiedBy>
  <cp:revision>1</cp:revision>
  <dcterms:created xsi:type="dcterms:W3CDTF">2025-06-14T14:19:33Z</dcterms:created>
  <dcterms:modified xsi:type="dcterms:W3CDTF">2025-06-14T14:20:33Z</dcterms:modified>
</cp:coreProperties>
</file>